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1" r:id="rId18"/>
    <p:sldId id="269" r:id="rId19"/>
    <p:sldId id="273" r:id="rId20"/>
    <p:sldId id="270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F152E08-76EF-4FCF-8816-C3263680668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2"/>
            <p14:sldId id="271"/>
            <p14:sldId id="269"/>
            <p14:sldId id="273"/>
            <p14:sldId id="27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49EE38-4634-4778-A98D-B958643A6B48}" v="78" dt="2019-10-18T15:50:09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Aprea" userId="9775970c-696d-43a7-be7c-f1f8e249340e" providerId="ADAL" clId="{F749EE38-4634-4778-A98D-B958643A6B48}"/>
    <pc:docChg chg="undo custSel mod addSld modSld">
      <pc:chgData name="Anna Aprea" userId="9775970c-696d-43a7-be7c-f1f8e249340e" providerId="ADAL" clId="{F749EE38-4634-4778-A98D-B958643A6B48}" dt="2019-10-18T15:50:09.766" v="349"/>
      <pc:docMkLst>
        <pc:docMk/>
      </pc:docMkLst>
      <pc:sldChg chg="modSp">
        <pc:chgData name="Anna Aprea" userId="9775970c-696d-43a7-be7c-f1f8e249340e" providerId="ADAL" clId="{F749EE38-4634-4778-A98D-B958643A6B48}" dt="2019-10-03T07:49:43.336" v="168" actId="404"/>
        <pc:sldMkLst>
          <pc:docMk/>
          <pc:sldMk cId="741940974" sldId="256"/>
        </pc:sldMkLst>
        <pc:spChg chg="mod">
          <ac:chgData name="Anna Aprea" userId="9775970c-696d-43a7-be7c-f1f8e249340e" providerId="ADAL" clId="{F749EE38-4634-4778-A98D-B958643A6B48}" dt="2019-10-03T07:49:43.336" v="168" actId="404"/>
          <ac:spMkLst>
            <pc:docMk/>
            <pc:sldMk cId="741940974" sldId="256"/>
            <ac:spMk id="3" creationId="{42B596A0-5920-48E3-B5BD-84CFD8C2C8DE}"/>
          </ac:spMkLst>
        </pc:spChg>
      </pc:sldChg>
      <pc:sldChg chg="addSp delSp">
        <pc:chgData name="Anna Aprea" userId="9775970c-696d-43a7-be7c-f1f8e249340e" providerId="ADAL" clId="{F749EE38-4634-4778-A98D-B958643A6B48}" dt="2019-10-03T07:50:47.923" v="172" actId="478"/>
        <pc:sldMkLst>
          <pc:docMk/>
          <pc:sldMk cId="2334527211" sldId="262"/>
        </pc:sldMkLst>
        <pc:picChg chg="add del">
          <ac:chgData name="Anna Aprea" userId="9775970c-696d-43a7-be7c-f1f8e249340e" providerId="ADAL" clId="{F749EE38-4634-4778-A98D-B958643A6B48}" dt="2019-10-03T07:50:31.826" v="170" actId="478"/>
          <ac:picMkLst>
            <pc:docMk/>
            <pc:sldMk cId="2334527211" sldId="262"/>
            <ac:picMk id="123" creationId="{A85271F2-FFA6-4FD1-AC3E-BC03D331135A}"/>
          </ac:picMkLst>
        </pc:picChg>
        <pc:picChg chg="add del">
          <ac:chgData name="Anna Aprea" userId="9775970c-696d-43a7-be7c-f1f8e249340e" providerId="ADAL" clId="{F749EE38-4634-4778-A98D-B958643A6B48}" dt="2019-10-03T07:50:47.923" v="172" actId="478"/>
          <ac:picMkLst>
            <pc:docMk/>
            <pc:sldMk cId="2334527211" sldId="262"/>
            <ac:picMk id="125" creationId="{3D5C2C0E-9489-4572-B075-2B19271EF1BF}"/>
          </ac:picMkLst>
        </pc:picChg>
      </pc:sldChg>
      <pc:sldChg chg="addSp delSp modSp mod setBg setClrOvrMap">
        <pc:chgData name="Anna Aprea" userId="9775970c-696d-43a7-be7c-f1f8e249340e" providerId="ADAL" clId="{F749EE38-4634-4778-A98D-B958643A6B48}" dt="2019-10-03T07:51:46.720" v="174"/>
        <pc:sldMkLst>
          <pc:docMk/>
          <pc:sldMk cId="194288636" sldId="264"/>
        </pc:sldMkLst>
        <pc:spChg chg="mod">
          <ac:chgData name="Anna Aprea" userId="9775970c-696d-43a7-be7c-f1f8e249340e" providerId="ADAL" clId="{F749EE38-4634-4778-A98D-B958643A6B48}" dt="2019-10-03T07:51:32.569" v="173" actId="26606"/>
          <ac:spMkLst>
            <pc:docMk/>
            <pc:sldMk cId="194288636" sldId="264"/>
            <ac:spMk id="2" creationId="{8E2F06B1-42E8-4731-8DEC-2DFBB8C47868}"/>
          </ac:spMkLst>
        </pc:spChg>
        <pc:spChg chg="mod">
          <ac:chgData name="Anna Aprea" userId="9775970c-696d-43a7-be7c-f1f8e249340e" providerId="ADAL" clId="{F749EE38-4634-4778-A98D-B958643A6B48}" dt="2019-10-03T07:51:32.569" v="173" actId="26606"/>
          <ac:spMkLst>
            <pc:docMk/>
            <pc:sldMk cId="194288636" sldId="264"/>
            <ac:spMk id="3" creationId="{33A56D73-F495-47C7-B084-1A10F64A17EC}"/>
          </ac:spMkLst>
        </pc:spChg>
        <pc:spChg chg="del">
          <ac:chgData name="Anna Aprea" userId="9775970c-696d-43a7-be7c-f1f8e249340e" providerId="ADAL" clId="{F749EE38-4634-4778-A98D-B958643A6B48}" dt="2019-10-03T07:51:32.569" v="173" actId="26606"/>
          <ac:spMkLst>
            <pc:docMk/>
            <pc:sldMk cId="194288636" sldId="264"/>
            <ac:spMk id="199" creationId="{F5A78137-DBB7-4A93-98AC-5606814E2DC5}"/>
          </ac:spMkLst>
        </pc:spChg>
        <pc:spChg chg="del">
          <ac:chgData name="Anna Aprea" userId="9775970c-696d-43a7-be7c-f1f8e249340e" providerId="ADAL" clId="{F749EE38-4634-4778-A98D-B958643A6B48}" dt="2019-10-03T07:51:32.569" v="173" actId="26606"/>
          <ac:spMkLst>
            <pc:docMk/>
            <pc:sldMk cId="194288636" sldId="264"/>
            <ac:spMk id="227" creationId="{61C6D790-69F0-40CA-813A-84D724D1C6D2}"/>
          </ac:spMkLst>
        </pc:spChg>
        <pc:spChg chg="add">
          <ac:chgData name="Anna Aprea" userId="9775970c-696d-43a7-be7c-f1f8e249340e" providerId="ADAL" clId="{F749EE38-4634-4778-A98D-B958643A6B48}" dt="2019-10-03T07:51:32.569" v="173" actId="26606"/>
          <ac:spMkLst>
            <pc:docMk/>
            <pc:sldMk cId="194288636" sldId="264"/>
            <ac:spMk id="294" creationId="{4B24F6DB-F114-44A7-BB56-D401884E4E7F}"/>
          </ac:spMkLst>
        </pc:spChg>
        <pc:grpChg chg="del">
          <ac:chgData name="Anna Aprea" userId="9775970c-696d-43a7-be7c-f1f8e249340e" providerId="ADAL" clId="{F749EE38-4634-4778-A98D-B958643A6B48}" dt="2019-10-03T07:51:32.569" v="173" actId="26606"/>
          <ac:grpSpMkLst>
            <pc:docMk/>
            <pc:sldMk cId="194288636" sldId="264"/>
            <ac:grpSpMk id="226" creationId="{FF5EAD09-B81D-415F-8BCF-73C81AE05F21}"/>
          </ac:grpSpMkLst>
        </pc:grpChg>
        <pc:grpChg chg="add">
          <ac:chgData name="Anna Aprea" userId="9775970c-696d-43a7-be7c-f1f8e249340e" providerId="ADAL" clId="{F749EE38-4634-4778-A98D-B958643A6B48}" dt="2019-10-03T07:51:32.569" v="173" actId="26606"/>
          <ac:grpSpMkLst>
            <pc:docMk/>
            <pc:sldMk cId="194288636" sldId="264"/>
            <ac:grpSpMk id="234" creationId="{FF5EAD09-B81D-415F-8BCF-73C81AE05F21}"/>
          </ac:grpSpMkLst>
        </pc:grpChg>
        <pc:grpChg chg="add">
          <ac:chgData name="Anna Aprea" userId="9775970c-696d-43a7-be7c-f1f8e249340e" providerId="ADAL" clId="{F749EE38-4634-4778-A98D-B958643A6B48}" dt="2019-10-03T07:51:32.569" v="173" actId="26606"/>
          <ac:grpSpMkLst>
            <pc:docMk/>
            <pc:sldMk cId="194288636" sldId="264"/>
            <ac:grpSpMk id="290" creationId="{9BE10567-6165-46A7-867D-4690A16B46D6}"/>
          </ac:grpSpMkLst>
        </pc:grpChg>
        <pc:grpChg chg="add">
          <ac:chgData name="Anna Aprea" userId="9775970c-696d-43a7-be7c-f1f8e249340e" providerId="ADAL" clId="{F749EE38-4634-4778-A98D-B958643A6B48}" dt="2019-10-03T07:51:32.569" v="173" actId="26606"/>
          <ac:grpSpMkLst>
            <pc:docMk/>
            <pc:sldMk cId="194288636" sldId="264"/>
            <ac:grpSpMk id="296" creationId="{4DB50ECD-225E-4F81-AF7B-706DD05F3BA8}"/>
          </ac:grpSpMkLst>
        </pc:grpChg>
        <pc:picChg chg="add del">
          <ac:chgData name="Anna Aprea" userId="9775970c-696d-43a7-be7c-f1f8e249340e" providerId="ADAL" clId="{F749EE38-4634-4778-A98D-B958643A6B48}" dt="2019-10-03T07:36:27.463" v="1"/>
          <ac:picMkLst>
            <pc:docMk/>
            <pc:sldMk cId="194288636" sldId="264"/>
            <ac:picMk id="62" creationId="{64A94198-E78D-4A35-8FCD-A940786B4EF7}"/>
          </ac:picMkLst>
        </pc:picChg>
        <pc:picChg chg="add">
          <ac:chgData name="Anna Aprea" userId="9775970c-696d-43a7-be7c-f1f8e249340e" providerId="ADAL" clId="{F749EE38-4634-4778-A98D-B958643A6B48}" dt="2019-10-03T07:51:46.720" v="174"/>
          <ac:picMkLst>
            <pc:docMk/>
            <pc:sldMk cId="194288636" sldId="264"/>
            <ac:picMk id="196" creationId="{51272BA0-9587-4486-AC2B-57E298A06408}"/>
          </ac:picMkLst>
        </pc:picChg>
        <pc:picChg chg="del">
          <ac:chgData name="Anna Aprea" userId="9775970c-696d-43a7-be7c-f1f8e249340e" providerId="ADAL" clId="{F749EE38-4634-4778-A98D-B958643A6B48}" dt="2019-10-03T07:51:32.569" v="173" actId="26606"/>
          <ac:picMkLst>
            <pc:docMk/>
            <pc:sldMk cId="194288636" sldId="264"/>
            <ac:picMk id="225" creationId="{9ACD3AF8-B16E-4174-8C1A-41F683C4AF8A}"/>
          </ac:picMkLst>
        </pc:picChg>
        <pc:picChg chg="add">
          <ac:chgData name="Anna Aprea" userId="9775970c-696d-43a7-be7c-f1f8e249340e" providerId="ADAL" clId="{F749EE38-4634-4778-A98D-B958643A6B48}" dt="2019-10-03T07:51:32.569" v="173" actId="26606"/>
          <ac:picMkLst>
            <pc:docMk/>
            <pc:sldMk cId="194288636" sldId="264"/>
            <ac:picMk id="232" creationId="{9ACD3AF8-B16E-4174-8C1A-41F683C4AF8A}"/>
          </ac:picMkLst>
        </pc:picChg>
      </pc:sldChg>
      <pc:sldChg chg="addSp">
        <pc:chgData name="Anna Aprea" userId="9775970c-696d-43a7-be7c-f1f8e249340e" providerId="ADAL" clId="{F749EE38-4634-4778-A98D-B958643A6B48}" dt="2019-10-03T07:52:05.347" v="175"/>
        <pc:sldMkLst>
          <pc:docMk/>
          <pc:sldMk cId="1789370876" sldId="265"/>
        </pc:sldMkLst>
        <pc:picChg chg="add">
          <ac:chgData name="Anna Aprea" userId="9775970c-696d-43a7-be7c-f1f8e249340e" providerId="ADAL" clId="{F749EE38-4634-4778-A98D-B958643A6B48}" dt="2019-10-03T07:52:05.347" v="175"/>
          <ac:picMkLst>
            <pc:docMk/>
            <pc:sldMk cId="1789370876" sldId="265"/>
            <ac:picMk id="4" creationId="{6AE30BA4-BF1E-4D29-A8AC-715B5653157F}"/>
          </ac:picMkLst>
        </pc:picChg>
      </pc:sldChg>
      <pc:sldChg chg="addSp">
        <pc:chgData name="Anna Aprea" userId="9775970c-696d-43a7-be7c-f1f8e249340e" providerId="ADAL" clId="{F749EE38-4634-4778-A98D-B958643A6B48}" dt="2019-10-03T07:52:33.978" v="176"/>
        <pc:sldMkLst>
          <pc:docMk/>
          <pc:sldMk cId="690007057" sldId="266"/>
        </pc:sldMkLst>
        <pc:picChg chg="add">
          <ac:chgData name="Anna Aprea" userId="9775970c-696d-43a7-be7c-f1f8e249340e" providerId="ADAL" clId="{F749EE38-4634-4778-A98D-B958643A6B48}" dt="2019-10-03T07:52:33.978" v="176"/>
          <ac:picMkLst>
            <pc:docMk/>
            <pc:sldMk cId="690007057" sldId="266"/>
            <ac:picMk id="6" creationId="{4E7FA8D9-2E9F-45A8-86B7-DD7283318545}"/>
          </ac:picMkLst>
        </pc:picChg>
      </pc:sldChg>
      <pc:sldChg chg="addSp delSp modSp">
        <pc:chgData name="Anna Aprea" userId="9775970c-696d-43a7-be7c-f1f8e249340e" providerId="ADAL" clId="{F749EE38-4634-4778-A98D-B958643A6B48}" dt="2019-10-18T14:30:21.023" v="282" actId="1076"/>
        <pc:sldMkLst>
          <pc:docMk/>
          <pc:sldMk cId="462185338" sldId="267"/>
        </pc:sldMkLst>
        <pc:spChg chg="mod">
          <ac:chgData name="Anna Aprea" userId="9775970c-696d-43a7-be7c-f1f8e249340e" providerId="ADAL" clId="{F749EE38-4634-4778-A98D-B958643A6B48}" dt="2019-10-18T14:30:16.762" v="281" actId="27636"/>
          <ac:spMkLst>
            <pc:docMk/>
            <pc:sldMk cId="462185338" sldId="267"/>
            <ac:spMk id="2" creationId="{B74B2EDF-A1EF-4739-AE0B-9A9EE11BD41D}"/>
          </ac:spMkLst>
        </pc:spChg>
        <pc:spChg chg="del mod">
          <ac:chgData name="Anna Aprea" userId="9775970c-696d-43a7-be7c-f1f8e249340e" providerId="ADAL" clId="{F749EE38-4634-4778-A98D-B958643A6B48}" dt="2019-10-18T14:28:23.662" v="231" actId="478"/>
          <ac:spMkLst>
            <pc:docMk/>
            <pc:sldMk cId="462185338" sldId="267"/>
            <ac:spMk id="3" creationId="{AAEE79BD-7BA9-405B-9970-524F66D892E5}"/>
          </ac:spMkLst>
        </pc:spChg>
        <pc:spChg chg="add del mod">
          <ac:chgData name="Anna Aprea" userId="9775970c-696d-43a7-be7c-f1f8e249340e" providerId="ADAL" clId="{F749EE38-4634-4778-A98D-B958643A6B48}" dt="2019-10-18T14:28:27.740" v="232"/>
          <ac:spMkLst>
            <pc:docMk/>
            <pc:sldMk cId="462185338" sldId="267"/>
            <ac:spMk id="6" creationId="{997E2B19-49C8-427F-A7EB-FCF8E8FF3FB6}"/>
          </ac:spMkLst>
        </pc:spChg>
        <pc:spChg chg="add del mod">
          <ac:chgData name="Anna Aprea" userId="9775970c-696d-43a7-be7c-f1f8e249340e" providerId="ADAL" clId="{F749EE38-4634-4778-A98D-B958643A6B48}" dt="2019-10-18T14:29:36.729" v="278" actId="478"/>
          <ac:spMkLst>
            <pc:docMk/>
            <pc:sldMk cId="462185338" sldId="267"/>
            <ac:spMk id="7" creationId="{5DF2357C-2935-4D52-BEAD-A68D3C496C42}"/>
          </ac:spMkLst>
        </pc:spChg>
        <pc:picChg chg="add mod">
          <ac:chgData name="Anna Aprea" userId="9775970c-696d-43a7-be7c-f1f8e249340e" providerId="ADAL" clId="{F749EE38-4634-4778-A98D-B958643A6B48}" dt="2019-10-18T14:30:21.023" v="282" actId="1076"/>
          <ac:picMkLst>
            <pc:docMk/>
            <pc:sldMk cId="462185338" sldId="267"/>
            <ac:picMk id="4" creationId="{15E565A0-C9DF-4182-8A7C-AE559C75044C}"/>
          </ac:picMkLst>
        </pc:picChg>
      </pc:sldChg>
      <pc:sldChg chg="addSp modSp">
        <pc:chgData name="Anna Aprea" userId="9775970c-696d-43a7-be7c-f1f8e249340e" providerId="ADAL" clId="{F749EE38-4634-4778-A98D-B958643A6B48}" dt="2019-10-03T07:53:36.534" v="180" actId="1076"/>
        <pc:sldMkLst>
          <pc:docMk/>
          <pc:sldMk cId="2673346230" sldId="268"/>
        </pc:sldMkLst>
        <pc:spChg chg="mod">
          <ac:chgData name="Anna Aprea" userId="9775970c-696d-43a7-be7c-f1f8e249340e" providerId="ADAL" clId="{F749EE38-4634-4778-A98D-B958643A6B48}" dt="2019-10-03T07:41:27.249" v="48" actId="26606"/>
          <ac:spMkLst>
            <pc:docMk/>
            <pc:sldMk cId="2673346230" sldId="268"/>
            <ac:spMk id="2" creationId="{E4CD3C1A-D561-41A3-8FB7-858DEDFD4FD1}"/>
          </ac:spMkLst>
        </pc:spChg>
        <pc:spChg chg="mod ord">
          <ac:chgData name="Anna Aprea" userId="9775970c-696d-43a7-be7c-f1f8e249340e" providerId="ADAL" clId="{F749EE38-4634-4778-A98D-B958643A6B48}" dt="2019-10-03T07:41:27.249" v="48" actId="26606"/>
          <ac:spMkLst>
            <pc:docMk/>
            <pc:sldMk cId="2673346230" sldId="268"/>
            <ac:spMk id="3" creationId="{1A091C58-C2B6-4568-A9B0-0AEE3B0F76E8}"/>
          </ac:spMkLst>
        </pc:spChg>
        <pc:spChg chg="add">
          <ac:chgData name="Anna Aprea" userId="9775970c-696d-43a7-be7c-f1f8e249340e" providerId="ADAL" clId="{F749EE38-4634-4778-A98D-B958643A6B48}" dt="2019-10-03T07:41:27.249" v="48" actId="26606"/>
          <ac:spMkLst>
            <pc:docMk/>
            <pc:sldMk cId="2673346230" sldId="268"/>
            <ac:spMk id="10" creationId="{D69C6F6C-9F48-44F2-BD23-28124DFDA91E}"/>
          </ac:spMkLst>
        </pc:spChg>
        <pc:picChg chg="mod">
          <ac:chgData name="Anna Aprea" userId="9775970c-696d-43a7-be7c-f1f8e249340e" providerId="ADAL" clId="{F749EE38-4634-4778-A98D-B958643A6B48}" dt="2019-10-03T07:41:27.249" v="48" actId="26606"/>
          <ac:picMkLst>
            <pc:docMk/>
            <pc:sldMk cId="2673346230" sldId="268"/>
            <ac:picMk id="4" creationId="{EE26A188-9A35-4A32-9F66-063276F90ED9}"/>
          </ac:picMkLst>
        </pc:picChg>
        <pc:picChg chg="add mod">
          <ac:chgData name="Anna Aprea" userId="9775970c-696d-43a7-be7c-f1f8e249340e" providerId="ADAL" clId="{F749EE38-4634-4778-A98D-B958643A6B48}" dt="2019-10-03T07:41:27.249" v="48" actId="26606"/>
          <ac:picMkLst>
            <pc:docMk/>
            <pc:sldMk cId="2673346230" sldId="268"/>
            <ac:picMk id="5" creationId="{4AE46808-2D1A-4366-A7C7-16F86F781464}"/>
          </ac:picMkLst>
        </pc:picChg>
        <pc:picChg chg="add mod">
          <ac:chgData name="Anna Aprea" userId="9775970c-696d-43a7-be7c-f1f8e249340e" providerId="ADAL" clId="{F749EE38-4634-4778-A98D-B958643A6B48}" dt="2019-10-03T07:44:23.633" v="84" actId="1076"/>
          <ac:picMkLst>
            <pc:docMk/>
            <pc:sldMk cId="2673346230" sldId="268"/>
            <ac:picMk id="7" creationId="{B48144D3-8CD8-4817-9EB5-8D58641DB60F}"/>
          </ac:picMkLst>
        </pc:picChg>
        <pc:picChg chg="add mod">
          <ac:chgData name="Anna Aprea" userId="9775970c-696d-43a7-be7c-f1f8e249340e" providerId="ADAL" clId="{F749EE38-4634-4778-A98D-B958643A6B48}" dt="2019-10-03T07:44:23.633" v="84" actId="1076"/>
          <ac:picMkLst>
            <pc:docMk/>
            <pc:sldMk cId="2673346230" sldId="268"/>
            <ac:picMk id="8" creationId="{9C7213FE-816A-4A43-AC5D-F7E5B0A108A2}"/>
          </ac:picMkLst>
        </pc:picChg>
        <pc:picChg chg="add mod">
          <ac:chgData name="Anna Aprea" userId="9775970c-696d-43a7-be7c-f1f8e249340e" providerId="ADAL" clId="{F749EE38-4634-4778-A98D-B958643A6B48}" dt="2019-10-03T07:44:23.633" v="84" actId="1076"/>
          <ac:picMkLst>
            <pc:docMk/>
            <pc:sldMk cId="2673346230" sldId="268"/>
            <ac:picMk id="9" creationId="{38A606AA-8206-45FC-A455-18912D9CF301}"/>
          </ac:picMkLst>
        </pc:picChg>
        <pc:picChg chg="add mod">
          <ac:chgData name="Anna Aprea" userId="9775970c-696d-43a7-be7c-f1f8e249340e" providerId="ADAL" clId="{F749EE38-4634-4778-A98D-B958643A6B48}" dt="2019-10-03T07:53:34.244" v="179" actId="1076"/>
          <ac:picMkLst>
            <pc:docMk/>
            <pc:sldMk cId="2673346230" sldId="268"/>
            <ac:picMk id="11" creationId="{910EB25C-8B6C-4772-B130-A69FEAEC9EB8}"/>
          </ac:picMkLst>
        </pc:picChg>
        <pc:picChg chg="add mod">
          <ac:chgData name="Anna Aprea" userId="9775970c-696d-43a7-be7c-f1f8e249340e" providerId="ADAL" clId="{F749EE38-4634-4778-A98D-B958643A6B48}" dt="2019-10-03T07:53:29.008" v="177" actId="1076"/>
          <ac:picMkLst>
            <pc:docMk/>
            <pc:sldMk cId="2673346230" sldId="268"/>
            <ac:picMk id="12" creationId="{57CC5884-B25C-45D3-ACEE-3B3CB24AAFAC}"/>
          </ac:picMkLst>
        </pc:picChg>
        <pc:picChg chg="add mod">
          <ac:chgData name="Anna Aprea" userId="9775970c-696d-43a7-be7c-f1f8e249340e" providerId="ADAL" clId="{F749EE38-4634-4778-A98D-B958643A6B48}" dt="2019-10-03T07:53:31.754" v="178" actId="1076"/>
          <ac:picMkLst>
            <pc:docMk/>
            <pc:sldMk cId="2673346230" sldId="268"/>
            <ac:picMk id="13" creationId="{4976E377-BF04-4A58-B1DD-157C0061609A}"/>
          </ac:picMkLst>
        </pc:picChg>
        <pc:picChg chg="add mod">
          <ac:chgData name="Anna Aprea" userId="9775970c-696d-43a7-be7c-f1f8e249340e" providerId="ADAL" clId="{F749EE38-4634-4778-A98D-B958643A6B48}" dt="2019-10-03T07:53:36.534" v="180" actId="1076"/>
          <ac:picMkLst>
            <pc:docMk/>
            <pc:sldMk cId="2673346230" sldId="268"/>
            <ac:picMk id="14" creationId="{8802F958-4B96-470F-83A5-9199331B7A21}"/>
          </ac:picMkLst>
        </pc:picChg>
      </pc:sldChg>
      <pc:sldChg chg="addSp delSp modSp">
        <pc:chgData name="Anna Aprea" userId="9775970c-696d-43a7-be7c-f1f8e249340e" providerId="ADAL" clId="{F749EE38-4634-4778-A98D-B958643A6B48}" dt="2019-10-03T07:48:06.117" v="132" actId="1076"/>
        <pc:sldMkLst>
          <pc:docMk/>
          <pc:sldMk cId="543253626" sldId="270"/>
        </pc:sldMkLst>
        <pc:spChg chg="mod">
          <ac:chgData name="Anna Aprea" userId="9775970c-696d-43a7-be7c-f1f8e249340e" providerId="ADAL" clId="{F749EE38-4634-4778-A98D-B958643A6B48}" dt="2019-10-03T07:40:57.728" v="46" actId="1076"/>
          <ac:spMkLst>
            <pc:docMk/>
            <pc:sldMk cId="543253626" sldId="270"/>
            <ac:spMk id="4" creationId="{2EE0A081-0FAE-4A9E-B680-6E607350C41A}"/>
          </ac:spMkLst>
        </pc:spChg>
        <pc:spChg chg="del mod">
          <ac:chgData name="Anna Aprea" userId="9775970c-696d-43a7-be7c-f1f8e249340e" providerId="ADAL" clId="{F749EE38-4634-4778-A98D-B958643A6B48}" dt="2019-10-03T07:46:54.475" v="122" actId="478"/>
          <ac:spMkLst>
            <pc:docMk/>
            <pc:sldMk cId="543253626" sldId="270"/>
            <ac:spMk id="5" creationId="{FA13D528-D2BD-46F9-A1B7-D39D2151DB53}"/>
          </ac:spMkLst>
        </pc:spChg>
        <pc:spChg chg="mod">
          <ac:chgData name="Anna Aprea" userId="9775970c-696d-43a7-be7c-f1f8e249340e" providerId="ADAL" clId="{F749EE38-4634-4778-A98D-B958643A6B48}" dt="2019-10-03T07:48:06.117" v="132" actId="1076"/>
          <ac:spMkLst>
            <pc:docMk/>
            <pc:sldMk cId="543253626" sldId="270"/>
            <ac:spMk id="6" creationId="{5D515E01-1FC5-4637-8A8A-017D13B3E6A2}"/>
          </ac:spMkLst>
        </pc:spChg>
        <pc:spChg chg="add mod">
          <ac:chgData name="Anna Aprea" userId="9775970c-696d-43a7-be7c-f1f8e249340e" providerId="ADAL" clId="{F749EE38-4634-4778-A98D-B958643A6B48}" dt="2019-10-03T07:47:55.364" v="131" actId="1076"/>
          <ac:spMkLst>
            <pc:docMk/>
            <pc:sldMk cId="543253626" sldId="270"/>
            <ac:spMk id="8" creationId="{90564064-9406-4B72-9152-8BFFD6ED12A2}"/>
          </ac:spMkLst>
        </pc:spChg>
        <pc:spChg chg="add del mod">
          <ac:chgData name="Anna Aprea" userId="9775970c-696d-43a7-be7c-f1f8e249340e" providerId="ADAL" clId="{F749EE38-4634-4778-A98D-B958643A6B48}" dt="2019-10-03T07:46:45.343" v="119" actId="478"/>
          <ac:spMkLst>
            <pc:docMk/>
            <pc:sldMk cId="543253626" sldId="270"/>
            <ac:spMk id="9" creationId="{1E8A38C4-FA8C-447B-8A0B-0F74CC7EDBD8}"/>
          </ac:spMkLst>
        </pc:spChg>
        <pc:picChg chg="add">
          <ac:chgData name="Anna Aprea" userId="9775970c-696d-43a7-be7c-f1f8e249340e" providerId="ADAL" clId="{F749EE38-4634-4778-A98D-B958643A6B48}" dt="2019-10-03T07:40:37.684" v="45"/>
          <ac:picMkLst>
            <pc:docMk/>
            <pc:sldMk cId="543253626" sldId="270"/>
            <ac:picMk id="7" creationId="{E794E17C-A4E9-46F3-91A3-4E122B2DFC35}"/>
          </ac:picMkLst>
        </pc:picChg>
      </pc:sldChg>
      <pc:sldChg chg="addSp delSp modSp mod setBg">
        <pc:chgData name="Anna Aprea" userId="9775970c-696d-43a7-be7c-f1f8e249340e" providerId="ADAL" clId="{F749EE38-4634-4778-A98D-B958643A6B48}" dt="2019-10-03T07:39:26.160" v="15" actId="14100"/>
        <pc:sldMkLst>
          <pc:docMk/>
          <pc:sldMk cId="2288566336" sldId="271"/>
        </pc:sldMkLst>
        <pc:spChg chg="mod">
          <ac:chgData name="Anna Aprea" userId="9775970c-696d-43a7-be7c-f1f8e249340e" providerId="ADAL" clId="{F749EE38-4634-4778-A98D-B958643A6B48}" dt="2019-10-03T07:37:45.851" v="7" actId="26606"/>
          <ac:spMkLst>
            <pc:docMk/>
            <pc:sldMk cId="2288566336" sldId="271"/>
            <ac:spMk id="4" creationId="{270FF66A-908B-4CD4-922F-2C79E5C55146}"/>
          </ac:spMkLst>
        </pc:spChg>
        <pc:spChg chg="mod">
          <ac:chgData name="Anna Aprea" userId="9775970c-696d-43a7-be7c-f1f8e249340e" providerId="ADAL" clId="{F749EE38-4634-4778-A98D-B958643A6B48}" dt="2019-10-03T07:37:45.851" v="7" actId="26606"/>
          <ac:spMkLst>
            <pc:docMk/>
            <pc:sldMk cId="2288566336" sldId="271"/>
            <ac:spMk id="5" creationId="{AB0E2B73-9FA8-4F16-8FBA-F0C2F1BAF53D}"/>
          </ac:spMkLst>
        </pc:spChg>
        <pc:spChg chg="add del">
          <ac:chgData name="Anna Aprea" userId="9775970c-696d-43a7-be7c-f1f8e249340e" providerId="ADAL" clId="{F749EE38-4634-4778-A98D-B958643A6B48}" dt="2019-10-03T07:37:45.851" v="7" actId="26606"/>
          <ac:spMkLst>
            <pc:docMk/>
            <pc:sldMk cId="2288566336" sldId="271"/>
            <ac:spMk id="68" creationId="{7A070EAD-1DCD-4F3D-BA84-799B891A0E19}"/>
          </ac:spMkLst>
        </pc:spChg>
        <pc:spChg chg="add del">
          <ac:chgData name="Anna Aprea" userId="9775970c-696d-43a7-be7c-f1f8e249340e" providerId="ADAL" clId="{F749EE38-4634-4778-A98D-B958643A6B48}" dt="2019-10-03T07:37:45.743" v="6" actId="26606"/>
          <ac:spMkLst>
            <pc:docMk/>
            <pc:sldMk cId="2288566336" sldId="271"/>
            <ac:spMk id="216" creationId="{6B6D540F-1E2F-416F-819F-D8216BC8F334}"/>
          </ac:spMkLst>
        </pc:spChg>
        <pc:grpChg chg="add del">
          <ac:chgData name="Anna Aprea" userId="9775970c-696d-43a7-be7c-f1f8e249340e" providerId="ADAL" clId="{F749EE38-4634-4778-A98D-B958643A6B48}" dt="2019-10-03T07:37:45.851" v="7" actId="26606"/>
          <ac:grpSpMkLst>
            <pc:docMk/>
            <pc:sldMk cId="2288566336" sldId="271"/>
            <ac:grpSpMk id="12" creationId="{FF5EAD09-B81D-415F-8BCF-73C81AE05F21}"/>
          </ac:grpSpMkLst>
        </pc:grpChg>
        <pc:grpChg chg="add del">
          <ac:chgData name="Anna Aprea" userId="9775970c-696d-43a7-be7c-f1f8e249340e" providerId="ADAL" clId="{F749EE38-4634-4778-A98D-B958643A6B48}" dt="2019-10-03T07:37:45.851" v="7" actId="26606"/>
          <ac:grpSpMkLst>
            <pc:docMk/>
            <pc:sldMk cId="2288566336" sldId="271"/>
            <ac:grpSpMk id="70" creationId="{DE471E13-6104-4637-8A8F-B545529B1D11}"/>
          </ac:grpSpMkLst>
        </pc:grpChg>
        <pc:grpChg chg="add del">
          <ac:chgData name="Anna Aprea" userId="9775970c-696d-43a7-be7c-f1f8e249340e" providerId="ADAL" clId="{F749EE38-4634-4778-A98D-B958643A6B48}" dt="2019-10-03T07:37:39.691" v="4" actId="26606"/>
          <ac:grpSpMkLst>
            <pc:docMk/>
            <pc:sldMk cId="2288566336" sldId="271"/>
            <ac:grpSpMk id="132" creationId="{F21A37DB-EDD2-4025-A254-7FE5E4C7AE2B}"/>
          </ac:grpSpMkLst>
        </pc:grpChg>
        <pc:grpChg chg="add del">
          <ac:chgData name="Anna Aprea" userId="9775970c-696d-43a7-be7c-f1f8e249340e" providerId="ADAL" clId="{F749EE38-4634-4778-A98D-B958643A6B48}" dt="2019-10-03T07:37:39.691" v="4" actId="26606"/>
          <ac:grpSpMkLst>
            <pc:docMk/>
            <pc:sldMk cId="2288566336" sldId="271"/>
            <ac:grpSpMk id="188" creationId="{68961809-266D-4B4D-BE74-84C1B3CD6F28}"/>
          </ac:grpSpMkLst>
        </pc:grpChg>
        <pc:grpChg chg="add del">
          <ac:chgData name="Anna Aprea" userId="9775970c-696d-43a7-be7c-f1f8e249340e" providerId="ADAL" clId="{F749EE38-4634-4778-A98D-B958643A6B48}" dt="2019-10-03T07:37:39.691" v="4" actId="26606"/>
          <ac:grpSpMkLst>
            <pc:docMk/>
            <pc:sldMk cId="2288566336" sldId="271"/>
            <ac:grpSpMk id="192" creationId="{B2086F72-9495-4DC4-839B-72567BA8D619}"/>
          </ac:grpSpMkLst>
        </pc:grpChg>
        <pc:grpChg chg="add del">
          <ac:chgData name="Anna Aprea" userId="9775970c-696d-43a7-be7c-f1f8e249340e" providerId="ADAL" clId="{F749EE38-4634-4778-A98D-B958643A6B48}" dt="2019-10-03T07:37:45.743" v="6" actId="26606"/>
          <ac:grpSpMkLst>
            <pc:docMk/>
            <pc:sldMk cId="2288566336" sldId="271"/>
            <ac:grpSpMk id="218" creationId="{F21A37DB-EDD2-4025-A254-7FE5E4C7AE2B}"/>
          </ac:grpSpMkLst>
        </pc:grpChg>
        <pc:grpChg chg="add del">
          <ac:chgData name="Anna Aprea" userId="9775970c-696d-43a7-be7c-f1f8e249340e" providerId="ADAL" clId="{F749EE38-4634-4778-A98D-B958643A6B48}" dt="2019-10-03T07:37:45.743" v="6" actId="26606"/>
          <ac:grpSpMkLst>
            <pc:docMk/>
            <pc:sldMk cId="2288566336" sldId="271"/>
            <ac:grpSpMk id="219" creationId="{788D5DFD-FA42-4EB0-B24E-4180C0CC5A0F}"/>
          </ac:grpSpMkLst>
        </pc:grpChg>
        <pc:grpChg chg="add del">
          <ac:chgData name="Anna Aprea" userId="9775970c-696d-43a7-be7c-f1f8e249340e" providerId="ADAL" clId="{F749EE38-4634-4778-A98D-B958643A6B48}" dt="2019-10-03T07:37:45.743" v="6" actId="26606"/>
          <ac:grpSpMkLst>
            <pc:docMk/>
            <pc:sldMk cId="2288566336" sldId="271"/>
            <ac:grpSpMk id="221" creationId="{D44056DF-7985-4692-968A-466E9E6AF76A}"/>
          </ac:grpSpMkLst>
        </pc:grpChg>
        <pc:grpChg chg="add">
          <ac:chgData name="Anna Aprea" userId="9775970c-696d-43a7-be7c-f1f8e249340e" providerId="ADAL" clId="{F749EE38-4634-4778-A98D-B958643A6B48}" dt="2019-10-03T07:37:45.851" v="7" actId="26606"/>
          <ac:grpSpMkLst>
            <pc:docMk/>
            <pc:sldMk cId="2288566336" sldId="271"/>
            <ac:grpSpMk id="225" creationId="{F21A37DB-EDD2-4025-A254-7FE5E4C7AE2B}"/>
          </ac:grpSpMkLst>
        </pc:grpChg>
        <pc:grpChg chg="add">
          <ac:chgData name="Anna Aprea" userId="9775970c-696d-43a7-be7c-f1f8e249340e" providerId="ADAL" clId="{F749EE38-4634-4778-A98D-B958643A6B48}" dt="2019-10-03T07:37:45.851" v="7" actId="26606"/>
          <ac:grpSpMkLst>
            <pc:docMk/>
            <pc:sldMk cId="2288566336" sldId="271"/>
            <ac:grpSpMk id="226" creationId="{68961809-266D-4B4D-BE74-84C1B3CD6F28}"/>
          </ac:grpSpMkLst>
        </pc:grpChg>
        <pc:grpChg chg="add">
          <ac:chgData name="Anna Aprea" userId="9775970c-696d-43a7-be7c-f1f8e249340e" providerId="ADAL" clId="{F749EE38-4634-4778-A98D-B958643A6B48}" dt="2019-10-03T07:37:45.851" v="7" actId="26606"/>
          <ac:grpSpMkLst>
            <pc:docMk/>
            <pc:sldMk cId="2288566336" sldId="271"/>
            <ac:grpSpMk id="227" creationId="{B2086F72-9495-4DC4-839B-72567BA8D619}"/>
          </ac:grpSpMkLst>
        </pc:grpChg>
        <pc:picChg chg="add del">
          <ac:chgData name="Anna Aprea" userId="9775970c-696d-43a7-be7c-f1f8e249340e" providerId="ADAL" clId="{F749EE38-4634-4778-A98D-B958643A6B48}" dt="2019-10-03T07:37:45.851" v="7" actId="26606"/>
          <ac:picMkLst>
            <pc:docMk/>
            <pc:sldMk cId="2288566336" sldId="271"/>
            <ac:picMk id="10" creationId="{9ACD3AF8-B16E-4174-8C1A-41F683C4AF8A}"/>
          </ac:picMkLst>
        </pc:picChg>
        <pc:picChg chg="add mod ord">
          <ac:chgData name="Anna Aprea" userId="9775970c-696d-43a7-be7c-f1f8e249340e" providerId="ADAL" clId="{F749EE38-4634-4778-A98D-B958643A6B48}" dt="2019-10-03T07:39:26.160" v="15" actId="14100"/>
          <ac:picMkLst>
            <pc:docMk/>
            <pc:sldMk cId="2288566336" sldId="271"/>
            <ac:picMk id="125" creationId="{60D7C0FE-4020-4AB4-B85C-8E0279371DE3}"/>
          </ac:picMkLst>
        </pc:picChg>
        <pc:picChg chg="add del">
          <ac:chgData name="Anna Aprea" userId="9775970c-696d-43a7-be7c-f1f8e249340e" providerId="ADAL" clId="{F749EE38-4634-4778-A98D-B958643A6B48}" dt="2019-10-03T07:37:39.691" v="4" actId="26606"/>
          <ac:picMkLst>
            <pc:docMk/>
            <pc:sldMk cId="2288566336" sldId="271"/>
            <ac:picMk id="130" creationId="{38BFA449-4933-478B-B27D-ACCC557FF970}"/>
          </ac:picMkLst>
        </pc:picChg>
        <pc:picChg chg="add del">
          <ac:chgData name="Anna Aprea" userId="9775970c-696d-43a7-be7c-f1f8e249340e" providerId="ADAL" clId="{F749EE38-4634-4778-A98D-B958643A6B48}" dt="2019-10-03T07:37:45.743" v="6" actId="26606"/>
          <ac:picMkLst>
            <pc:docMk/>
            <pc:sldMk cId="2288566336" sldId="271"/>
            <ac:picMk id="217" creationId="{38BFA449-4933-478B-B27D-ACCC557FF970}"/>
          </ac:picMkLst>
        </pc:picChg>
        <pc:picChg chg="add mod">
          <ac:chgData name="Anna Aprea" userId="9775970c-696d-43a7-be7c-f1f8e249340e" providerId="ADAL" clId="{F749EE38-4634-4778-A98D-B958643A6B48}" dt="2019-10-03T07:38:42.861" v="11" actId="14429"/>
          <ac:picMkLst>
            <pc:docMk/>
            <pc:sldMk cId="2288566336" sldId="271"/>
            <ac:picMk id="224" creationId="{38BFA449-4933-478B-B27D-ACCC557FF970}"/>
          </ac:picMkLst>
        </pc:picChg>
      </pc:sldChg>
      <pc:sldChg chg="addSp delSp modSp add mod setBg setClrOvrMap">
        <pc:chgData name="Anna Aprea" userId="9775970c-696d-43a7-be7c-f1f8e249340e" providerId="ADAL" clId="{F749EE38-4634-4778-A98D-B958643A6B48}" dt="2019-10-18T15:50:09.766" v="349"/>
        <pc:sldMkLst>
          <pc:docMk/>
          <pc:sldMk cId="3631478618" sldId="272"/>
        </pc:sldMkLst>
        <pc:spChg chg="del">
          <ac:chgData name="Anna Aprea" userId="9775970c-696d-43a7-be7c-f1f8e249340e" providerId="ADAL" clId="{F749EE38-4634-4778-A98D-B958643A6B48}" dt="2019-10-18T14:25:08.474" v="184" actId="478"/>
          <ac:spMkLst>
            <pc:docMk/>
            <pc:sldMk cId="3631478618" sldId="272"/>
            <ac:spMk id="2" creationId="{71410543-0956-4735-A1A4-8BB801F6BE42}"/>
          </ac:spMkLst>
        </pc:spChg>
        <pc:spChg chg="add del mod">
          <ac:chgData name="Anna Aprea" userId="9775970c-696d-43a7-be7c-f1f8e249340e" providerId="ADAL" clId="{F749EE38-4634-4778-A98D-B958643A6B48}" dt="2019-10-18T14:26:59.502" v="220" actId="478"/>
          <ac:spMkLst>
            <pc:docMk/>
            <pc:sldMk cId="3631478618" sldId="272"/>
            <ac:spMk id="3" creationId="{D42583BB-0321-4E29-B790-9B55C750F519}"/>
          </ac:spMkLst>
        </pc:spChg>
        <pc:spChg chg="add del">
          <ac:chgData name="Anna Aprea" userId="9775970c-696d-43a7-be7c-f1f8e249340e" providerId="ADAL" clId="{F749EE38-4634-4778-A98D-B958643A6B48}" dt="2019-10-18T14:26:55.712" v="219" actId="26606"/>
          <ac:spMkLst>
            <pc:docMk/>
            <pc:sldMk cId="3631478618" sldId="272"/>
            <ac:spMk id="8" creationId="{CC892AB0-7D6D-4FC9-9105-0CB427161889}"/>
          </ac:spMkLst>
        </pc:spChg>
        <pc:spChg chg="add del">
          <ac:chgData name="Anna Aprea" userId="9775970c-696d-43a7-be7c-f1f8e249340e" providerId="ADAL" clId="{F749EE38-4634-4778-A98D-B958643A6B48}" dt="2019-10-18T14:25:26.320" v="186" actId="26606"/>
          <ac:spMkLst>
            <pc:docMk/>
            <pc:sldMk cId="3631478618" sldId="272"/>
            <ac:spMk id="10" creationId="{4E5D51F4-4B2C-4E92-AD42-C0F8079BD222}"/>
          </ac:spMkLst>
        </pc:spChg>
        <pc:spChg chg="add del">
          <ac:chgData name="Anna Aprea" userId="9775970c-696d-43a7-be7c-f1f8e249340e" providerId="ADAL" clId="{F749EE38-4634-4778-A98D-B958643A6B48}" dt="2019-10-18T14:26:55.712" v="219" actId="26606"/>
          <ac:spMkLst>
            <pc:docMk/>
            <pc:sldMk cId="3631478618" sldId="272"/>
            <ac:spMk id="38" creationId="{6D29BE04-4454-4832-B83F-10D001BFF94D}"/>
          </ac:spMkLst>
        </pc:spChg>
        <pc:spChg chg="add del">
          <ac:chgData name="Anna Aprea" userId="9775970c-696d-43a7-be7c-f1f8e249340e" providerId="ADAL" clId="{F749EE38-4634-4778-A98D-B958643A6B48}" dt="2019-10-18T14:26:55.712" v="219" actId="26606"/>
          <ac:spMkLst>
            <pc:docMk/>
            <pc:sldMk cId="3631478618" sldId="272"/>
            <ac:spMk id="40" creationId="{98714CE9-3C2C-48E1-8B8F-CFB7735C43D7}"/>
          </ac:spMkLst>
        </pc:spChg>
        <pc:spChg chg="add del">
          <ac:chgData name="Anna Aprea" userId="9775970c-696d-43a7-be7c-f1f8e249340e" providerId="ADAL" clId="{F749EE38-4634-4778-A98D-B958643A6B48}" dt="2019-10-18T14:25:26.320" v="186" actId="26606"/>
          <ac:spMkLst>
            <pc:docMk/>
            <pc:sldMk cId="3631478618" sldId="272"/>
            <ac:spMk id="43" creationId="{4C3D77CC-6916-4BF8-8CDF-71E4BF2E662F}"/>
          </ac:spMkLst>
        </pc:spChg>
        <pc:spChg chg="add del">
          <ac:chgData name="Anna Aprea" userId="9775970c-696d-43a7-be7c-f1f8e249340e" providerId="ADAL" clId="{F749EE38-4634-4778-A98D-B958643A6B48}" dt="2019-10-18T14:26:39.357" v="210" actId="26606"/>
          <ac:spMkLst>
            <pc:docMk/>
            <pc:sldMk cId="3631478618" sldId="272"/>
            <ac:spMk id="44" creationId="{01F67CC9-D773-4B4B-8A55-D5DAEC3414BD}"/>
          </ac:spMkLst>
        </pc:spChg>
        <pc:spChg chg="add del">
          <ac:chgData name="Anna Aprea" userId="9775970c-696d-43a7-be7c-f1f8e249340e" providerId="ADAL" clId="{F749EE38-4634-4778-A98D-B958643A6B48}" dt="2019-10-18T14:26:31.389" v="206" actId="26606"/>
          <ac:spMkLst>
            <pc:docMk/>
            <pc:sldMk cId="3631478618" sldId="272"/>
            <ac:spMk id="47" creationId="{01F67CC9-D773-4B4B-8A55-D5DAEC3414BD}"/>
          </ac:spMkLst>
        </pc:spChg>
        <pc:spChg chg="add del">
          <ac:chgData name="Anna Aprea" userId="9775970c-696d-43a7-be7c-f1f8e249340e" providerId="ADAL" clId="{F749EE38-4634-4778-A98D-B958643A6B48}" dt="2019-10-18T14:26:41.114" v="212" actId="26606"/>
          <ac:spMkLst>
            <pc:docMk/>
            <pc:sldMk cId="3631478618" sldId="272"/>
            <ac:spMk id="48" creationId="{01F67CC9-D773-4B4B-8A55-D5DAEC3414BD}"/>
          </ac:spMkLst>
        </pc:spChg>
        <pc:spChg chg="add del">
          <ac:chgData name="Anna Aprea" userId="9775970c-696d-43a7-be7c-f1f8e249340e" providerId="ADAL" clId="{F749EE38-4634-4778-A98D-B958643A6B48}" dt="2019-10-18T14:26:47.807" v="216" actId="26606"/>
          <ac:spMkLst>
            <pc:docMk/>
            <pc:sldMk cId="3631478618" sldId="272"/>
            <ac:spMk id="50" creationId="{DD276684-B387-4740-B467-9F85F45A3C86}"/>
          </ac:spMkLst>
        </pc:spChg>
        <pc:spChg chg="add del">
          <ac:chgData name="Anna Aprea" userId="9775970c-696d-43a7-be7c-f1f8e249340e" providerId="ADAL" clId="{F749EE38-4634-4778-A98D-B958643A6B48}" dt="2019-10-18T14:26:55.636" v="218" actId="26606"/>
          <ac:spMkLst>
            <pc:docMk/>
            <pc:sldMk cId="3631478618" sldId="272"/>
            <ac:spMk id="53" creationId="{DD276684-B387-4740-B467-9F85F45A3C86}"/>
          </ac:spMkLst>
        </pc:spChg>
        <pc:grpChg chg="add del">
          <ac:chgData name="Anna Aprea" userId="9775970c-696d-43a7-be7c-f1f8e249340e" providerId="ADAL" clId="{F749EE38-4634-4778-A98D-B958643A6B48}" dt="2019-10-18T14:26:55.712" v="219" actId="26606"/>
          <ac:grpSpMkLst>
            <pc:docMk/>
            <pc:sldMk cId="3631478618" sldId="272"/>
            <ac:grpSpMk id="6" creationId="{807353E4-FA19-40CB-8AF8-3A8E6704BE09}"/>
          </ac:grpSpMkLst>
        </pc:grpChg>
        <pc:grpChg chg="add del">
          <ac:chgData name="Anna Aprea" userId="9775970c-696d-43a7-be7c-f1f8e249340e" providerId="ADAL" clId="{F749EE38-4634-4778-A98D-B958643A6B48}" dt="2019-10-18T14:25:26.320" v="186" actId="26606"/>
          <ac:grpSpMkLst>
            <pc:docMk/>
            <pc:sldMk cId="3631478618" sldId="272"/>
            <ac:grpSpMk id="12" creationId="{B90ADF90-29DF-49C2-92C5-E75C306EDEB6}"/>
          </ac:grpSpMkLst>
        </pc:grpChg>
        <pc:grpChg chg="add del">
          <ac:chgData name="Anna Aprea" userId="9775970c-696d-43a7-be7c-f1f8e249340e" providerId="ADAL" clId="{F749EE38-4634-4778-A98D-B958643A6B48}" dt="2019-10-18T14:26:55.712" v="219" actId="26606"/>
          <ac:grpSpMkLst>
            <pc:docMk/>
            <pc:sldMk cId="3631478618" sldId="272"/>
            <ac:grpSpMk id="18" creationId="{0328E69E-CE3D-4110-8BF7-AD3C0C10CB1C}"/>
          </ac:grpSpMkLst>
        </pc:grpChg>
        <pc:grpChg chg="add del">
          <ac:chgData name="Anna Aprea" userId="9775970c-696d-43a7-be7c-f1f8e249340e" providerId="ADAL" clId="{F749EE38-4634-4778-A98D-B958643A6B48}" dt="2019-10-18T14:26:55.712" v="219" actId="26606"/>
          <ac:grpSpMkLst>
            <pc:docMk/>
            <pc:sldMk cId="3631478618" sldId="272"/>
            <ac:grpSpMk id="24" creationId="{F64806C9-3599-45A7-BCFF-F762C54276F8}"/>
          </ac:grpSpMkLst>
        </pc:grpChg>
        <pc:grpChg chg="add del">
          <ac:chgData name="Anna Aprea" userId="9775970c-696d-43a7-be7c-f1f8e249340e" providerId="ADAL" clId="{F749EE38-4634-4778-A98D-B958643A6B48}" dt="2019-10-18T14:26:55.712" v="219" actId="26606"/>
          <ac:grpSpMkLst>
            <pc:docMk/>
            <pc:sldMk cId="3631478618" sldId="272"/>
            <ac:grpSpMk id="30" creationId="{1287AC97-A8E8-4B45-A50A-3057A88B4088}"/>
          </ac:grpSpMkLst>
        </pc:grpChg>
        <pc:grpChg chg="add del">
          <ac:chgData name="Anna Aprea" userId="9775970c-696d-43a7-be7c-f1f8e249340e" providerId="ADAL" clId="{F749EE38-4634-4778-A98D-B958643A6B48}" dt="2019-10-18T14:25:26.320" v="186" actId="26606"/>
          <ac:grpSpMkLst>
            <pc:docMk/>
            <pc:sldMk cId="3631478618" sldId="272"/>
            <ac:grpSpMk id="45" creationId="{96E8897B-113F-4BE0-A8B0-6467E5A2E03E}"/>
          </ac:grpSpMkLst>
        </pc:grpChg>
        <pc:graphicFrameChg chg="add del">
          <ac:chgData name="Anna Aprea" userId="9775970c-696d-43a7-be7c-f1f8e249340e" providerId="ADAL" clId="{F749EE38-4634-4778-A98D-B958643A6B48}" dt="2019-10-18T14:25:26.320" v="186" actId="26606"/>
          <ac:graphicFrameMkLst>
            <pc:docMk/>
            <pc:sldMk cId="3631478618" sldId="272"/>
            <ac:graphicFrameMk id="5" creationId="{6193F735-6324-48E4-BB03-1D77154198C6}"/>
          </ac:graphicFrameMkLst>
        </pc:graphicFrameChg>
        <pc:graphicFrameChg chg="add del">
          <ac:chgData name="Anna Aprea" userId="9775970c-696d-43a7-be7c-f1f8e249340e" providerId="ADAL" clId="{F749EE38-4634-4778-A98D-B958643A6B48}" dt="2019-10-18T14:26:31.389" v="206" actId="26606"/>
          <ac:graphicFrameMkLst>
            <pc:docMk/>
            <pc:sldMk cId="3631478618" sldId="272"/>
            <ac:graphicFrameMk id="42" creationId="{C1D74C37-20AD-4EE8-B5C4-DB36F75597AC}"/>
          </ac:graphicFrameMkLst>
        </pc:graphicFrameChg>
        <pc:graphicFrameChg chg="add del">
          <ac:chgData name="Anna Aprea" userId="9775970c-696d-43a7-be7c-f1f8e249340e" providerId="ADAL" clId="{F749EE38-4634-4778-A98D-B958643A6B48}" dt="2019-10-18T14:26:39.357" v="210" actId="26606"/>
          <ac:graphicFrameMkLst>
            <pc:docMk/>
            <pc:sldMk cId="3631478618" sldId="272"/>
            <ac:graphicFrameMk id="46" creationId="{C1D74C37-20AD-4EE8-B5C4-DB36F75597AC}"/>
          </ac:graphicFrameMkLst>
        </pc:graphicFrameChg>
        <pc:graphicFrameChg chg="add del">
          <ac:chgData name="Anna Aprea" userId="9775970c-696d-43a7-be7c-f1f8e249340e" providerId="ADAL" clId="{F749EE38-4634-4778-A98D-B958643A6B48}" dt="2019-10-18T14:26:41.114" v="212" actId="26606"/>
          <ac:graphicFrameMkLst>
            <pc:docMk/>
            <pc:sldMk cId="3631478618" sldId="272"/>
            <ac:graphicFrameMk id="49" creationId="{0009D7A2-4E18-40E2-B59E-C82DC813B9A8}"/>
          </ac:graphicFrameMkLst>
        </pc:graphicFrameChg>
        <pc:graphicFrameChg chg="add del">
          <ac:chgData name="Anna Aprea" userId="9775970c-696d-43a7-be7c-f1f8e249340e" providerId="ADAL" clId="{F749EE38-4634-4778-A98D-B958643A6B48}" dt="2019-10-18T14:26:47.807" v="216" actId="26606"/>
          <ac:graphicFrameMkLst>
            <pc:docMk/>
            <pc:sldMk cId="3631478618" sldId="272"/>
            <ac:graphicFrameMk id="51" creationId="{1C9EC685-7B9B-4791-B52A-62198304D436}"/>
          </ac:graphicFrameMkLst>
        </pc:graphicFrameChg>
        <pc:graphicFrameChg chg="add del">
          <ac:chgData name="Anna Aprea" userId="9775970c-696d-43a7-be7c-f1f8e249340e" providerId="ADAL" clId="{F749EE38-4634-4778-A98D-B958643A6B48}" dt="2019-10-18T14:26:55.636" v="218" actId="26606"/>
          <ac:graphicFrameMkLst>
            <pc:docMk/>
            <pc:sldMk cId="3631478618" sldId="272"/>
            <ac:graphicFrameMk id="54" creationId="{4D4E02A2-68F7-4778-991E-E3A66D0966F7}"/>
          </ac:graphicFrameMkLst>
        </pc:graphicFrameChg>
        <pc:graphicFrameChg chg="add mod modGraphic">
          <ac:chgData name="Anna Aprea" userId="9775970c-696d-43a7-be7c-f1f8e249340e" providerId="ADAL" clId="{F749EE38-4634-4778-A98D-B958643A6B48}" dt="2019-10-18T15:50:09.766" v="349"/>
          <ac:graphicFrameMkLst>
            <pc:docMk/>
            <pc:sldMk cId="3631478618" sldId="272"/>
            <ac:graphicFrameMk id="56" creationId="{FB637275-CCE1-4E72-837F-9AA7217B777C}"/>
          </ac:graphicFrameMkLst>
        </pc:graphicFrameChg>
        <pc:picChg chg="add del">
          <ac:chgData name="Anna Aprea" userId="9775970c-696d-43a7-be7c-f1f8e249340e" providerId="ADAL" clId="{F749EE38-4634-4778-A98D-B958643A6B48}" dt="2019-10-18T14:25:26.320" v="186" actId="26606"/>
          <ac:picMkLst>
            <pc:docMk/>
            <pc:sldMk cId="3631478618" sldId="272"/>
            <ac:picMk id="41" creationId="{E642A42B-C95B-433E-9A81-2174F72875CE}"/>
          </ac:picMkLst>
        </pc:picChg>
        <pc:picChg chg="add del">
          <ac:chgData name="Anna Aprea" userId="9775970c-696d-43a7-be7c-f1f8e249340e" providerId="ADAL" clId="{F749EE38-4634-4778-A98D-B958643A6B48}" dt="2019-10-18T14:25:26.320" v="186" actId="26606"/>
          <ac:picMkLst>
            <pc:docMk/>
            <pc:sldMk cId="3631478618" sldId="272"/>
            <ac:picMk id="74" creationId="{B9535DE4-FAFA-446C-A46C-F06D18D30564}"/>
          </ac:picMkLst>
        </pc:picChg>
      </pc:sldChg>
      <pc:sldChg chg="addSp modSp add mod setBg">
        <pc:chgData name="Anna Aprea" userId="9775970c-696d-43a7-be7c-f1f8e249340e" providerId="ADAL" clId="{F749EE38-4634-4778-A98D-B958643A6B48}" dt="2019-10-18T15:49:45.941" v="346" actId="403"/>
        <pc:sldMkLst>
          <pc:docMk/>
          <pc:sldMk cId="3327213413" sldId="273"/>
        </pc:sldMkLst>
        <pc:spChg chg="add mod">
          <ac:chgData name="Anna Aprea" userId="9775970c-696d-43a7-be7c-f1f8e249340e" providerId="ADAL" clId="{F749EE38-4634-4778-A98D-B958643A6B48}" dt="2019-10-18T15:48:25.539" v="337" actId="14100"/>
          <ac:spMkLst>
            <pc:docMk/>
            <pc:sldMk cId="3327213413" sldId="273"/>
            <ac:spMk id="2" creationId="{06384BF3-A56E-4878-82AE-3CCD7489F6B5}"/>
          </ac:spMkLst>
        </pc:spChg>
        <pc:spChg chg="add mod">
          <ac:chgData name="Anna Aprea" userId="9775970c-696d-43a7-be7c-f1f8e249340e" providerId="ADAL" clId="{F749EE38-4634-4778-A98D-B958643A6B48}" dt="2019-10-18T15:49:45.941" v="346" actId="403"/>
          <ac:spMkLst>
            <pc:docMk/>
            <pc:sldMk cId="3327213413" sldId="273"/>
            <ac:spMk id="3" creationId="{0EF56156-A54A-47D1-B5F5-952E0F7311F2}"/>
          </ac:spMkLst>
        </pc:spChg>
        <pc:spChg chg="add">
          <ac:chgData name="Anna Aprea" userId="9775970c-696d-43a7-be7c-f1f8e249340e" providerId="ADAL" clId="{F749EE38-4634-4778-A98D-B958643A6B48}" dt="2019-10-18T15:47:47.637" v="309" actId="26606"/>
          <ac:spMkLst>
            <pc:docMk/>
            <pc:sldMk cId="3327213413" sldId="273"/>
            <ac:spMk id="66" creationId="{46F5C31A-DCC7-49D8-9982-1042DBBFBD57}"/>
          </ac:spMkLst>
        </pc:spChg>
        <pc:spChg chg="add">
          <ac:chgData name="Anna Aprea" userId="9775970c-696d-43a7-be7c-f1f8e249340e" providerId="ADAL" clId="{F749EE38-4634-4778-A98D-B958643A6B48}" dt="2019-10-18T15:47:47.637" v="309" actId="26606"/>
          <ac:spMkLst>
            <pc:docMk/>
            <pc:sldMk cId="3327213413" sldId="273"/>
            <ac:spMk id="68" creationId="{7AFB7295-2F19-4B05-A81A-87B51093CFC9}"/>
          </ac:spMkLst>
        </pc:spChg>
        <pc:grpChg chg="add">
          <ac:chgData name="Anna Aprea" userId="9775970c-696d-43a7-be7c-f1f8e249340e" providerId="ADAL" clId="{F749EE38-4634-4778-A98D-B958643A6B48}" dt="2019-10-18T15:47:47.637" v="309" actId="26606"/>
          <ac:grpSpMkLst>
            <pc:docMk/>
            <pc:sldMk cId="3327213413" sldId="273"/>
            <ac:grpSpMk id="10" creationId="{FF5EAD09-B81D-415F-8BCF-73C81AE05F21}"/>
          </ac:grpSpMkLst>
        </pc:grpChg>
        <pc:picChg chg="add mod">
          <ac:chgData name="Anna Aprea" userId="9775970c-696d-43a7-be7c-f1f8e249340e" providerId="ADAL" clId="{F749EE38-4634-4778-A98D-B958643A6B48}" dt="2019-10-18T15:49:33.304" v="343" actId="1076"/>
          <ac:picMkLst>
            <pc:docMk/>
            <pc:sldMk cId="3327213413" sldId="273"/>
            <ac:picMk id="5" creationId="{1C8466BA-2DF9-4C2A-8BBF-57E5A65799B8}"/>
          </ac:picMkLst>
        </pc:picChg>
        <pc:picChg chg="add">
          <ac:chgData name="Anna Aprea" userId="9775970c-696d-43a7-be7c-f1f8e249340e" providerId="ADAL" clId="{F749EE38-4634-4778-A98D-B958643A6B48}" dt="2019-10-18T15:47:47.637" v="309" actId="26606"/>
          <ac:picMkLst>
            <pc:docMk/>
            <pc:sldMk cId="3327213413" sldId="273"/>
            <ac:picMk id="8" creationId="{9ACD3AF8-B16E-4174-8C1A-41F683C4AF8A}"/>
          </ac:picMkLst>
        </pc:picChg>
        <pc:cxnChg chg="add">
          <ac:chgData name="Anna Aprea" userId="9775970c-696d-43a7-be7c-f1f8e249340e" providerId="ADAL" clId="{F749EE38-4634-4778-A98D-B958643A6B48}" dt="2019-10-18T15:47:47.637" v="309" actId="26606"/>
          <ac:cxnSpMkLst>
            <pc:docMk/>
            <pc:sldMk cId="3327213413" sldId="273"/>
            <ac:cxnSpMk id="70" creationId="{7D9E8E26-937B-4D88-9FED-7A5E1E6F66B2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digitalattackmap.com/understanding-ddos/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digitalattackmap.com/understanding-ddos/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6EAF2F-4AC5-402C-9CFD-6586797795B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FEA5C0-2AF5-440F-B6E9-3EB9B8AD9C4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Malware (49%) </a:t>
          </a:r>
          <a:endParaRPr lang="en-US" dirty="0"/>
        </a:p>
      </dgm:t>
    </dgm:pt>
    <dgm:pt modelId="{BC2F7737-9FB7-4747-BC4D-57EBCDB86DD3}" type="parTrans" cxnId="{4DA240B3-422D-488A-B73F-937BB7BA305A}">
      <dgm:prSet/>
      <dgm:spPr/>
      <dgm:t>
        <a:bodyPr/>
        <a:lstStyle/>
        <a:p>
          <a:endParaRPr lang="en-US"/>
        </a:p>
      </dgm:t>
    </dgm:pt>
    <dgm:pt modelId="{6567761D-5A71-4464-A7E5-42B9AFF1173A}" type="sibTrans" cxnId="{4DA240B3-422D-488A-B73F-937BB7BA305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C3085A-C96F-49BB-AABB-EBC36724FCE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Social Engineering (25%) </a:t>
          </a:r>
          <a:endParaRPr lang="en-US" dirty="0"/>
        </a:p>
      </dgm:t>
    </dgm:pt>
    <dgm:pt modelId="{C5B9E414-7E63-49AF-82CC-4A30E4115E14}" type="parTrans" cxnId="{286380BD-1D39-4A3C-B29C-2A77C409AD9B}">
      <dgm:prSet/>
      <dgm:spPr/>
      <dgm:t>
        <a:bodyPr/>
        <a:lstStyle/>
        <a:p>
          <a:endParaRPr lang="en-US"/>
        </a:p>
      </dgm:t>
    </dgm:pt>
    <dgm:pt modelId="{FC79455D-C23D-49FA-AAF8-320484E6D4E0}" type="sibTrans" cxnId="{286380BD-1D39-4A3C-B29C-2A77C409AD9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43EA3EB-2792-4624-BFEE-4BA2E112A3C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Hacking (21%) </a:t>
          </a:r>
          <a:endParaRPr lang="en-US" dirty="0"/>
        </a:p>
      </dgm:t>
    </dgm:pt>
    <dgm:pt modelId="{4DBF53BF-7132-4175-9BD5-D952CEAA97FF}" type="parTrans" cxnId="{034D553C-6434-419F-BA67-FA80187A7971}">
      <dgm:prSet/>
      <dgm:spPr/>
      <dgm:t>
        <a:bodyPr/>
        <a:lstStyle/>
        <a:p>
          <a:endParaRPr lang="en-US"/>
        </a:p>
      </dgm:t>
    </dgm:pt>
    <dgm:pt modelId="{2630AC26-0A97-4040-9A0C-F88844B7411F}" type="sibTrans" cxnId="{034D553C-6434-419F-BA67-FA80187A797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386C2E-6349-40FD-BAFC-C9C77812F12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Credential Compromise (19%) </a:t>
          </a:r>
          <a:endParaRPr lang="en-US" dirty="0"/>
        </a:p>
      </dgm:t>
    </dgm:pt>
    <dgm:pt modelId="{3A55B738-AE59-4DFE-9EAF-D96A5E25D031}" type="parTrans" cxnId="{57784FE3-95C5-47D9-B141-39EBC9451258}">
      <dgm:prSet/>
      <dgm:spPr/>
      <dgm:t>
        <a:bodyPr/>
        <a:lstStyle/>
        <a:p>
          <a:endParaRPr lang="en-US"/>
        </a:p>
      </dgm:t>
    </dgm:pt>
    <dgm:pt modelId="{FACE56E5-F694-459B-98D5-C5FF78333B73}" type="sibTrans" cxnId="{57784FE3-95C5-47D9-B141-39EBC945125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D699FC0-D218-45F3-9C7F-5521096B84E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Web Attacks (18%) </a:t>
          </a:r>
          <a:endParaRPr lang="en-US" dirty="0"/>
        </a:p>
      </dgm:t>
    </dgm:pt>
    <dgm:pt modelId="{1CB8345C-9E7F-4341-995D-09B248717090}" type="parTrans" cxnId="{7488940D-B37D-4E14-AA62-309684344C67}">
      <dgm:prSet/>
      <dgm:spPr/>
      <dgm:t>
        <a:bodyPr/>
        <a:lstStyle/>
        <a:p>
          <a:endParaRPr lang="en-US"/>
        </a:p>
      </dgm:t>
    </dgm:pt>
    <dgm:pt modelId="{2D829781-41CD-4F8E-80CF-2F6684BAC0C7}" type="sibTrans" cxnId="{7488940D-B37D-4E14-AA62-309684344C6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A12237-C90F-4164-B429-F8A8A8FE472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hlinkClick xmlns:r="http://schemas.openxmlformats.org/officeDocument/2006/relationships" r:id="rId1"/>
            </a:rPr>
            <a:t>DDoS</a:t>
          </a:r>
          <a:r>
            <a:rPr lang="en-GB" dirty="0"/>
            <a:t> (5%)</a:t>
          </a:r>
          <a:endParaRPr lang="en-US" dirty="0"/>
        </a:p>
      </dgm:t>
    </dgm:pt>
    <dgm:pt modelId="{FE205900-50AE-4154-AD14-3C52269EB7A5}" type="parTrans" cxnId="{699B7F1A-00DC-4B0E-B032-59C28FABAA70}">
      <dgm:prSet/>
      <dgm:spPr/>
      <dgm:t>
        <a:bodyPr/>
        <a:lstStyle/>
        <a:p>
          <a:endParaRPr lang="en-US"/>
        </a:p>
      </dgm:t>
    </dgm:pt>
    <dgm:pt modelId="{319B01FF-553F-48D0-8B8D-74EE0C5BAE78}" type="sibTrans" cxnId="{699B7F1A-00DC-4B0E-B032-59C28FABAA70}">
      <dgm:prSet/>
      <dgm:spPr/>
      <dgm:t>
        <a:bodyPr/>
        <a:lstStyle/>
        <a:p>
          <a:endParaRPr lang="en-US"/>
        </a:p>
      </dgm:t>
    </dgm:pt>
    <dgm:pt modelId="{D1D742DB-C63B-41EC-B2A5-C780D8FDCC5D}" type="pres">
      <dgm:prSet presAssocID="{9E6EAF2F-4AC5-402C-9CFD-6586797795BC}" presName="vert0" presStyleCnt="0">
        <dgm:presLayoutVars>
          <dgm:dir/>
          <dgm:animOne val="branch"/>
          <dgm:animLvl val="lvl"/>
        </dgm:presLayoutVars>
      </dgm:prSet>
      <dgm:spPr/>
    </dgm:pt>
    <dgm:pt modelId="{CE8B7DBC-A0DA-4268-B827-8CEE8E5C40B9}" type="pres">
      <dgm:prSet presAssocID="{FBFEA5C0-2AF5-440F-B6E9-3EB9B8AD9C4D}" presName="thickLine" presStyleLbl="alignNode1" presStyleIdx="0" presStyleCnt="6"/>
      <dgm:spPr/>
    </dgm:pt>
    <dgm:pt modelId="{7748564E-91D4-4C76-8C59-E6F7C1343BA1}" type="pres">
      <dgm:prSet presAssocID="{FBFEA5C0-2AF5-440F-B6E9-3EB9B8AD9C4D}" presName="horz1" presStyleCnt="0"/>
      <dgm:spPr/>
    </dgm:pt>
    <dgm:pt modelId="{BCBA6E79-16D7-408B-A0A1-A8A0CBC9B9C5}" type="pres">
      <dgm:prSet presAssocID="{FBFEA5C0-2AF5-440F-B6E9-3EB9B8AD9C4D}" presName="tx1" presStyleLbl="revTx" presStyleIdx="0" presStyleCnt="6"/>
      <dgm:spPr/>
    </dgm:pt>
    <dgm:pt modelId="{CEF213B5-6B9F-4537-8D42-52AFD85B0636}" type="pres">
      <dgm:prSet presAssocID="{FBFEA5C0-2AF5-440F-B6E9-3EB9B8AD9C4D}" presName="vert1" presStyleCnt="0"/>
      <dgm:spPr/>
    </dgm:pt>
    <dgm:pt modelId="{389D9BF3-298F-4A54-8E2E-193EFB478A60}" type="pres">
      <dgm:prSet presAssocID="{ACC3085A-C96F-49BB-AABB-EBC36724FCE0}" presName="thickLine" presStyleLbl="alignNode1" presStyleIdx="1" presStyleCnt="6"/>
      <dgm:spPr/>
    </dgm:pt>
    <dgm:pt modelId="{B29F6A8F-614D-4350-9CA5-111F054CF85A}" type="pres">
      <dgm:prSet presAssocID="{ACC3085A-C96F-49BB-AABB-EBC36724FCE0}" presName="horz1" presStyleCnt="0"/>
      <dgm:spPr/>
    </dgm:pt>
    <dgm:pt modelId="{C8E417B1-D098-49E1-B0B3-9BDEB702E211}" type="pres">
      <dgm:prSet presAssocID="{ACC3085A-C96F-49BB-AABB-EBC36724FCE0}" presName="tx1" presStyleLbl="revTx" presStyleIdx="1" presStyleCnt="6"/>
      <dgm:spPr/>
    </dgm:pt>
    <dgm:pt modelId="{3590B1FB-CF05-4984-8B43-69051BAA3948}" type="pres">
      <dgm:prSet presAssocID="{ACC3085A-C96F-49BB-AABB-EBC36724FCE0}" presName="vert1" presStyleCnt="0"/>
      <dgm:spPr/>
    </dgm:pt>
    <dgm:pt modelId="{F9E49446-3527-456E-A148-8A5E1BE88EDE}" type="pres">
      <dgm:prSet presAssocID="{443EA3EB-2792-4624-BFEE-4BA2E112A3C5}" presName="thickLine" presStyleLbl="alignNode1" presStyleIdx="2" presStyleCnt="6"/>
      <dgm:spPr/>
    </dgm:pt>
    <dgm:pt modelId="{0DD698B0-1274-46AF-B871-0B43C4D86003}" type="pres">
      <dgm:prSet presAssocID="{443EA3EB-2792-4624-BFEE-4BA2E112A3C5}" presName="horz1" presStyleCnt="0"/>
      <dgm:spPr/>
    </dgm:pt>
    <dgm:pt modelId="{9C44CC45-234B-44A1-B9AA-44A670A2670B}" type="pres">
      <dgm:prSet presAssocID="{443EA3EB-2792-4624-BFEE-4BA2E112A3C5}" presName="tx1" presStyleLbl="revTx" presStyleIdx="2" presStyleCnt="6"/>
      <dgm:spPr/>
    </dgm:pt>
    <dgm:pt modelId="{B5525B3D-D5E6-4C35-AC65-806324B2ED59}" type="pres">
      <dgm:prSet presAssocID="{443EA3EB-2792-4624-BFEE-4BA2E112A3C5}" presName="vert1" presStyleCnt="0"/>
      <dgm:spPr/>
    </dgm:pt>
    <dgm:pt modelId="{68A10B23-C0F2-4F60-BB33-872CC78378A9}" type="pres">
      <dgm:prSet presAssocID="{5D386C2E-6349-40FD-BAFC-C9C77812F12F}" presName="thickLine" presStyleLbl="alignNode1" presStyleIdx="3" presStyleCnt="6"/>
      <dgm:spPr/>
    </dgm:pt>
    <dgm:pt modelId="{7D48567F-83A5-411A-BCCC-B0F4C750E3C5}" type="pres">
      <dgm:prSet presAssocID="{5D386C2E-6349-40FD-BAFC-C9C77812F12F}" presName="horz1" presStyleCnt="0"/>
      <dgm:spPr/>
    </dgm:pt>
    <dgm:pt modelId="{A153BE43-D866-4BE4-980D-F1A1449CB27F}" type="pres">
      <dgm:prSet presAssocID="{5D386C2E-6349-40FD-BAFC-C9C77812F12F}" presName="tx1" presStyleLbl="revTx" presStyleIdx="3" presStyleCnt="6"/>
      <dgm:spPr/>
    </dgm:pt>
    <dgm:pt modelId="{E261743F-AE80-446F-B78F-51A79ED0A27A}" type="pres">
      <dgm:prSet presAssocID="{5D386C2E-6349-40FD-BAFC-C9C77812F12F}" presName="vert1" presStyleCnt="0"/>
      <dgm:spPr/>
    </dgm:pt>
    <dgm:pt modelId="{F668C690-157E-4A92-8284-004F2FF9408B}" type="pres">
      <dgm:prSet presAssocID="{CD699FC0-D218-45F3-9C7F-5521096B84EC}" presName="thickLine" presStyleLbl="alignNode1" presStyleIdx="4" presStyleCnt="6"/>
      <dgm:spPr/>
    </dgm:pt>
    <dgm:pt modelId="{0AC2EC8E-45FD-44A8-86B5-FCC55951DB44}" type="pres">
      <dgm:prSet presAssocID="{CD699FC0-D218-45F3-9C7F-5521096B84EC}" presName="horz1" presStyleCnt="0"/>
      <dgm:spPr/>
    </dgm:pt>
    <dgm:pt modelId="{A58606B9-0761-4F2C-86E7-414EB063CA49}" type="pres">
      <dgm:prSet presAssocID="{CD699FC0-D218-45F3-9C7F-5521096B84EC}" presName="tx1" presStyleLbl="revTx" presStyleIdx="4" presStyleCnt="6"/>
      <dgm:spPr/>
    </dgm:pt>
    <dgm:pt modelId="{C827F79D-3D1B-410A-B326-9F87D0F4B946}" type="pres">
      <dgm:prSet presAssocID="{CD699FC0-D218-45F3-9C7F-5521096B84EC}" presName="vert1" presStyleCnt="0"/>
      <dgm:spPr/>
    </dgm:pt>
    <dgm:pt modelId="{AB451716-96C8-432D-923B-DEFDED1844F0}" type="pres">
      <dgm:prSet presAssocID="{5EA12237-C90F-4164-B429-F8A8A8FE4725}" presName="thickLine" presStyleLbl="alignNode1" presStyleIdx="5" presStyleCnt="6"/>
      <dgm:spPr/>
    </dgm:pt>
    <dgm:pt modelId="{22132288-6029-42BA-913D-1535B0CE531F}" type="pres">
      <dgm:prSet presAssocID="{5EA12237-C90F-4164-B429-F8A8A8FE4725}" presName="horz1" presStyleCnt="0"/>
      <dgm:spPr/>
    </dgm:pt>
    <dgm:pt modelId="{37492CDA-C03C-4DB3-98C6-5C164EC2DE03}" type="pres">
      <dgm:prSet presAssocID="{5EA12237-C90F-4164-B429-F8A8A8FE4725}" presName="tx1" presStyleLbl="revTx" presStyleIdx="5" presStyleCnt="6"/>
      <dgm:spPr/>
    </dgm:pt>
    <dgm:pt modelId="{FBB2276A-C34E-47C8-BCFE-038D8B2654F7}" type="pres">
      <dgm:prSet presAssocID="{5EA12237-C90F-4164-B429-F8A8A8FE4725}" presName="vert1" presStyleCnt="0"/>
      <dgm:spPr/>
    </dgm:pt>
  </dgm:ptLst>
  <dgm:cxnLst>
    <dgm:cxn modelId="{A02CBC03-FE5A-4399-B7E0-89ADCFBB63BF}" type="presOf" srcId="{443EA3EB-2792-4624-BFEE-4BA2E112A3C5}" destId="{9C44CC45-234B-44A1-B9AA-44A670A2670B}" srcOrd="0" destOrd="0" presId="urn:microsoft.com/office/officeart/2008/layout/LinedList"/>
    <dgm:cxn modelId="{7488940D-B37D-4E14-AA62-309684344C67}" srcId="{9E6EAF2F-4AC5-402C-9CFD-6586797795BC}" destId="{CD699FC0-D218-45F3-9C7F-5521096B84EC}" srcOrd="4" destOrd="0" parTransId="{1CB8345C-9E7F-4341-995D-09B248717090}" sibTransId="{2D829781-41CD-4F8E-80CF-2F6684BAC0C7}"/>
    <dgm:cxn modelId="{699B7F1A-00DC-4B0E-B032-59C28FABAA70}" srcId="{9E6EAF2F-4AC5-402C-9CFD-6586797795BC}" destId="{5EA12237-C90F-4164-B429-F8A8A8FE4725}" srcOrd="5" destOrd="0" parTransId="{FE205900-50AE-4154-AD14-3C52269EB7A5}" sibTransId="{319B01FF-553F-48D0-8B8D-74EE0C5BAE78}"/>
    <dgm:cxn modelId="{A5147722-1E05-432C-9D07-7D96AF9978BB}" type="presOf" srcId="{9E6EAF2F-4AC5-402C-9CFD-6586797795BC}" destId="{D1D742DB-C63B-41EC-B2A5-C780D8FDCC5D}" srcOrd="0" destOrd="0" presId="urn:microsoft.com/office/officeart/2008/layout/LinedList"/>
    <dgm:cxn modelId="{034D553C-6434-419F-BA67-FA80187A7971}" srcId="{9E6EAF2F-4AC5-402C-9CFD-6586797795BC}" destId="{443EA3EB-2792-4624-BFEE-4BA2E112A3C5}" srcOrd="2" destOrd="0" parTransId="{4DBF53BF-7132-4175-9BD5-D952CEAA97FF}" sibTransId="{2630AC26-0A97-4040-9A0C-F88844B7411F}"/>
    <dgm:cxn modelId="{CAA0CE3F-F267-4792-A65C-DFC199F565F1}" type="presOf" srcId="{5EA12237-C90F-4164-B429-F8A8A8FE4725}" destId="{37492CDA-C03C-4DB3-98C6-5C164EC2DE03}" srcOrd="0" destOrd="0" presId="urn:microsoft.com/office/officeart/2008/layout/LinedList"/>
    <dgm:cxn modelId="{CA191C49-3B2B-48DF-ADE4-32DF84E32013}" type="presOf" srcId="{ACC3085A-C96F-49BB-AABB-EBC36724FCE0}" destId="{C8E417B1-D098-49E1-B0B3-9BDEB702E211}" srcOrd="0" destOrd="0" presId="urn:microsoft.com/office/officeart/2008/layout/LinedList"/>
    <dgm:cxn modelId="{6C99B05A-3CCA-4292-8AEE-C2F2084007DF}" type="presOf" srcId="{5D386C2E-6349-40FD-BAFC-C9C77812F12F}" destId="{A153BE43-D866-4BE4-980D-F1A1449CB27F}" srcOrd="0" destOrd="0" presId="urn:microsoft.com/office/officeart/2008/layout/LinedList"/>
    <dgm:cxn modelId="{47C0F898-36B6-42D8-AE16-4DF4B340878D}" type="presOf" srcId="{FBFEA5C0-2AF5-440F-B6E9-3EB9B8AD9C4D}" destId="{BCBA6E79-16D7-408B-A0A1-A8A0CBC9B9C5}" srcOrd="0" destOrd="0" presId="urn:microsoft.com/office/officeart/2008/layout/LinedList"/>
    <dgm:cxn modelId="{4DA240B3-422D-488A-B73F-937BB7BA305A}" srcId="{9E6EAF2F-4AC5-402C-9CFD-6586797795BC}" destId="{FBFEA5C0-2AF5-440F-B6E9-3EB9B8AD9C4D}" srcOrd="0" destOrd="0" parTransId="{BC2F7737-9FB7-4747-BC4D-57EBCDB86DD3}" sibTransId="{6567761D-5A71-4464-A7E5-42B9AFF1173A}"/>
    <dgm:cxn modelId="{286380BD-1D39-4A3C-B29C-2A77C409AD9B}" srcId="{9E6EAF2F-4AC5-402C-9CFD-6586797795BC}" destId="{ACC3085A-C96F-49BB-AABB-EBC36724FCE0}" srcOrd="1" destOrd="0" parTransId="{C5B9E414-7E63-49AF-82CC-4A30E4115E14}" sibTransId="{FC79455D-C23D-49FA-AAF8-320484E6D4E0}"/>
    <dgm:cxn modelId="{0719CCCD-0C2A-41CB-99AB-EF4FE9DE21E9}" type="presOf" srcId="{CD699FC0-D218-45F3-9C7F-5521096B84EC}" destId="{A58606B9-0761-4F2C-86E7-414EB063CA49}" srcOrd="0" destOrd="0" presId="urn:microsoft.com/office/officeart/2008/layout/LinedList"/>
    <dgm:cxn modelId="{57784FE3-95C5-47D9-B141-39EBC9451258}" srcId="{9E6EAF2F-4AC5-402C-9CFD-6586797795BC}" destId="{5D386C2E-6349-40FD-BAFC-C9C77812F12F}" srcOrd="3" destOrd="0" parTransId="{3A55B738-AE59-4DFE-9EAF-D96A5E25D031}" sibTransId="{FACE56E5-F694-459B-98D5-C5FF78333B73}"/>
    <dgm:cxn modelId="{B8E13760-1A66-4137-B799-F4212E4100AB}" type="presParOf" srcId="{D1D742DB-C63B-41EC-B2A5-C780D8FDCC5D}" destId="{CE8B7DBC-A0DA-4268-B827-8CEE8E5C40B9}" srcOrd="0" destOrd="0" presId="urn:microsoft.com/office/officeart/2008/layout/LinedList"/>
    <dgm:cxn modelId="{A28B6718-CFBF-4634-8729-4B66516CEEEF}" type="presParOf" srcId="{D1D742DB-C63B-41EC-B2A5-C780D8FDCC5D}" destId="{7748564E-91D4-4C76-8C59-E6F7C1343BA1}" srcOrd="1" destOrd="0" presId="urn:microsoft.com/office/officeart/2008/layout/LinedList"/>
    <dgm:cxn modelId="{540FDE72-A9C8-4833-961F-9318416A580A}" type="presParOf" srcId="{7748564E-91D4-4C76-8C59-E6F7C1343BA1}" destId="{BCBA6E79-16D7-408B-A0A1-A8A0CBC9B9C5}" srcOrd="0" destOrd="0" presId="urn:microsoft.com/office/officeart/2008/layout/LinedList"/>
    <dgm:cxn modelId="{38F0FFAA-D684-414E-BA48-DC0608353827}" type="presParOf" srcId="{7748564E-91D4-4C76-8C59-E6F7C1343BA1}" destId="{CEF213B5-6B9F-4537-8D42-52AFD85B0636}" srcOrd="1" destOrd="0" presId="urn:microsoft.com/office/officeart/2008/layout/LinedList"/>
    <dgm:cxn modelId="{5DA930A1-3501-481F-84A3-22BA7E5A1CE3}" type="presParOf" srcId="{D1D742DB-C63B-41EC-B2A5-C780D8FDCC5D}" destId="{389D9BF3-298F-4A54-8E2E-193EFB478A60}" srcOrd="2" destOrd="0" presId="urn:microsoft.com/office/officeart/2008/layout/LinedList"/>
    <dgm:cxn modelId="{075A3303-EDE4-45CE-988A-DA8CD1AA6281}" type="presParOf" srcId="{D1D742DB-C63B-41EC-B2A5-C780D8FDCC5D}" destId="{B29F6A8F-614D-4350-9CA5-111F054CF85A}" srcOrd="3" destOrd="0" presId="urn:microsoft.com/office/officeart/2008/layout/LinedList"/>
    <dgm:cxn modelId="{E8FDDFB6-09C9-4FCC-A341-D62F9D3FBF7F}" type="presParOf" srcId="{B29F6A8F-614D-4350-9CA5-111F054CF85A}" destId="{C8E417B1-D098-49E1-B0B3-9BDEB702E211}" srcOrd="0" destOrd="0" presId="urn:microsoft.com/office/officeart/2008/layout/LinedList"/>
    <dgm:cxn modelId="{C97EDDC0-AF28-4968-960A-AEC1DD7551C1}" type="presParOf" srcId="{B29F6A8F-614D-4350-9CA5-111F054CF85A}" destId="{3590B1FB-CF05-4984-8B43-69051BAA3948}" srcOrd="1" destOrd="0" presId="urn:microsoft.com/office/officeart/2008/layout/LinedList"/>
    <dgm:cxn modelId="{BB2EA331-5EDF-4567-B6AA-BD0E85E19A4A}" type="presParOf" srcId="{D1D742DB-C63B-41EC-B2A5-C780D8FDCC5D}" destId="{F9E49446-3527-456E-A148-8A5E1BE88EDE}" srcOrd="4" destOrd="0" presId="urn:microsoft.com/office/officeart/2008/layout/LinedList"/>
    <dgm:cxn modelId="{E573ED68-B9C1-4607-9238-E4D9AB248F0E}" type="presParOf" srcId="{D1D742DB-C63B-41EC-B2A5-C780D8FDCC5D}" destId="{0DD698B0-1274-46AF-B871-0B43C4D86003}" srcOrd="5" destOrd="0" presId="urn:microsoft.com/office/officeart/2008/layout/LinedList"/>
    <dgm:cxn modelId="{703E889A-1224-440A-A6D4-26DDE0796EB9}" type="presParOf" srcId="{0DD698B0-1274-46AF-B871-0B43C4D86003}" destId="{9C44CC45-234B-44A1-B9AA-44A670A2670B}" srcOrd="0" destOrd="0" presId="urn:microsoft.com/office/officeart/2008/layout/LinedList"/>
    <dgm:cxn modelId="{FB76031B-BD22-40AA-824A-BBA0184B2361}" type="presParOf" srcId="{0DD698B0-1274-46AF-B871-0B43C4D86003}" destId="{B5525B3D-D5E6-4C35-AC65-806324B2ED59}" srcOrd="1" destOrd="0" presId="urn:microsoft.com/office/officeart/2008/layout/LinedList"/>
    <dgm:cxn modelId="{A86785B5-2169-4553-B967-2F677501A743}" type="presParOf" srcId="{D1D742DB-C63B-41EC-B2A5-C780D8FDCC5D}" destId="{68A10B23-C0F2-4F60-BB33-872CC78378A9}" srcOrd="6" destOrd="0" presId="urn:microsoft.com/office/officeart/2008/layout/LinedList"/>
    <dgm:cxn modelId="{C278C50B-4346-4A55-8388-CB49FE4B05F3}" type="presParOf" srcId="{D1D742DB-C63B-41EC-B2A5-C780D8FDCC5D}" destId="{7D48567F-83A5-411A-BCCC-B0F4C750E3C5}" srcOrd="7" destOrd="0" presId="urn:microsoft.com/office/officeart/2008/layout/LinedList"/>
    <dgm:cxn modelId="{B178F7C6-974A-417C-96AC-4EE45A212BA8}" type="presParOf" srcId="{7D48567F-83A5-411A-BCCC-B0F4C750E3C5}" destId="{A153BE43-D866-4BE4-980D-F1A1449CB27F}" srcOrd="0" destOrd="0" presId="urn:microsoft.com/office/officeart/2008/layout/LinedList"/>
    <dgm:cxn modelId="{AC256A30-B6EF-43D7-A32C-D7C2092C6701}" type="presParOf" srcId="{7D48567F-83A5-411A-BCCC-B0F4C750E3C5}" destId="{E261743F-AE80-446F-B78F-51A79ED0A27A}" srcOrd="1" destOrd="0" presId="urn:microsoft.com/office/officeart/2008/layout/LinedList"/>
    <dgm:cxn modelId="{810A83C4-C60A-433C-AF48-B4C712EE03ED}" type="presParOf" srcId="{D1D742DB-C63B-41EC-B2A5-C780D8FDCC5D}" destId="{F668C690-157E-4A92-8284-004F2FF9408B}" srcOrd="8" destOrd="0" presId="urn:microsoft.com/office/officeart/2008/layout/LinedList"/>
    <dgm:cxn modelId="{D840857E-8017-41A9-9A4E-59FCFC6960A0}" type="presParOf" srcId="{D1D742DB-C63B-41EC-B2A5-C780D8FDCC5D}" destId="{0AC2EC8E-45FD-44A8-86B5-FCC55951DB44}" srcOrd="9" destOrd="0" presId="urn:microsoft.com/office/officeart/2008/layout/LinedList"/>
    <dgm:cxn modelId="{1BD1D7E3-9142-4E37-8729-0EC87053A583}" type="presParOf" srcId="{0AC2EC8E-45FD-44A8-86B5-FCC55951DB44}" destId="{A58606B9-0761-4F2C-86E7-414EB063CA49}" srcOrd="0" destOrd="0" presId="urn:microsoft.com/office/officeart/2008/layout/LinedList"/>
    <dgm:cxn modelId="{B5C29D37-1918-4F05-B229-E8F5C5F0060C}" type="presParOf" srcId="{0AC2EC8E-45FD-44A8-86B5-FCC55951DB44}" destId="{C827F79D-3D1B-410A-B326-9F87D0F4B946}" srcOrd="1" destOrd="0" presId="urn:microsoft.com/office/officeart/2008/layout/LinedList"/>
    <dgm:cxn modelId="{562F2829-7A9F-47C3-962D-67F402499634}" type="presParOf" srcId="{D1D742DB-C63B-41EC-B2A5-C780D8FDCC5D}" destId="{AB451716-96C8-432D-923B-DEFDED1844F0}" srcOrd="10" destOrd="0" presId="urn:microsoft.com/office/officeart/2008/layout/LinedList"/>
    <dgm:cxn modelId="{6B9E1582-0CE6-4568-A73E-33DA8B2AB19D}" type="presParOf" srcId="{D1D742DB-C63B-41EC-B2A5-C780D8FDCC5D}" destId="{22132288-6029-42BA-913D-1535B0CE531F}" srcOrd="11" destOrd="0" presId="urn:microsoft.com/office/officeart/2008/layout/LinedList"/>
    <dgm:cxn modelId="{F1254D96-B698-4CC8-8254-7BC2284D6105}" type="presParOf" srcId="{22132288-6029-42BA-913D-1535B0CE531F}" destId="{37492CDA-C03C-4DB3-98C6-5C164EC2DE03}" srcOrd="0" destOrd="0" presId="urn:microsoft.com/office/officeart/2008/layout/LinedList"/>
    <dgm:cxn modelId="{2547CC3A-D9D4-4E52-93CF-C49194DD8CCB}" type="presParOf" srcId="{22132288-6029-42BA-913D-1535B0CE531F}" destId="{FBB2276A-C34E-47C8-BCFE-038D8B2654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C8A5D8-2097-45EF-ACA7-F35511116A81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CBB037-3D9A-4645-B579-DBE4CB490524}">
      <dgm:prSet/>
      <dgm:spPr/>
      <dgm:t>
        <a:bodyPr/>
        <a:lstStyle/>
        <a:p>
          <a:r>
            <a:rPr lang="en-GB" dirty="0"/>
            <a:t>Your Mobile Phone (400%)</a:t>
          </a:r>
          <a:endParaRPr lang="en-US" dirty="0"/>
        </a:p>
      </dgm:t>
    </dgm:pt>
    <dgm:pt modelId="{71C5C1B7-AA9A-41D2-A581-57B70794234A}" type="parTrans" cxnId="{6EB139F1-73B9-4C71-A6D4-70D9F8D0A3BB}">
      <dgm:prSet/>
      <dgm:spPr/>
      <dgm:t>
        <a:bodyPr/>
        <a:lstStyle/>
        <a:p>
          <a:endParaRPr lang="en-US"/>
        </a:p>
      </dgm:t>
    </dgm:pt>
    <dgm:pt modelId="{BF5C7FCB-704A-4366-979D-7635038E993F}" type="sibTrans" cxnId="{6EB139F1-73B9-4C71-A6D4-70D9F8D0A3BB}">
      <dgm:prSet/>
      <dgm:spPr/>
      <dgm:t>
        <a:bodyPr/>
        <a:lstStyle/>
        <a:p>
          <a:endParaRPr lang="en-US"/>
        </a:p>
      </dgm:t>
    </dgm:pt>
    <dgm:pt modelId="{12E9D804-590D-4B34-98C7-AAA88B8F29FD}">
      <dgm:prSet/>
      <dgm:spPr/>
      <dgm:t>
        <a:bodyPr/>
        <a:lstStyle/>
        <a:p>
          <a:r>
            <a:rPr lang="en-GB" dirty="0"/>
            <a:t>Websites</a:t>
          </a:r>
          <a:endParaRPr lang="en-US" dirty="0"/>
        </a:p>
      </dgm:t>
    </dgm:pt>
    <dgm:pt modelId="{9EF055C9-6592-4E9A-8FBB-64D29785F718}" type="parTrans" cxnId="{62EAAFCF-D8E4-408C-AD62-E5FEE39F6E32}">
      <dgm:prSet/>
      <dgm:spPr/>
      <dgm:t>
        <a:bodyPr/>
        <a:lstStyle/>
        <a:p>
          <a:endParaRPr lang="en-US"/>
        </a:p>
      </dgm:t>
    </dgm:pt>
    <dgm:pt modelId="{0572EB4C-2701-4B6C-8736-F5CA6073B1E3}" type="sibTrans" cxnId="{62EAAFCF-D8E4-408C-AD62-E5FEE39F6E32}">
      <dgm:prSet/>
      <dgm:spPr/>
      <dgm:t>
        <a:bodyPr/>
        <a:lstStyle/>
        <a:p>
          <a:endParaRPr lang="en-US"/>
        </a:p>
      </dgm:t>
    </dgm:pt>
    <dgm:pt modelId="{A2B7F106-CFD8-481A-AC86-E0F674810BB9}">
      <dgm:prSet/>
      <dgm:spPr/>
      <dgm:t>
        <a:bodyPr/>
        <a:lstStyle/>
        <a:p>
          <a:r>
            <a:rPr lang="en-GB" dirty="0"/>
            <a:t>Emails</a:t>
          </a:r>
          <a:endParaRPr lang="en-US" dirty="0"/>
        </a:p>
      </dgm:t>
    </dgm:pt>
    <dgm:pt modelId="{B624CAFC-3DC0-424B-8CFA-47651BA58611}" type="parTrans" cxnId="{58BAC57B-93CE-4FE7-929D-176C0BA1C073}">
      <dgm:prSet/>
      <dgm:spPr/>
      <dgm:t>
        <a:bodyPr/>
        <a:lstStyle/>
        <a:p>
          <a:endParaRPr lang="en-US"/>
        </a:p>
      </dgm:t>
    </dgm:pt>
    <dgm:pt modelId="{A666D460-9FBF-41A5-B774-F31DB182402F}" type="sibTrans" cxnId="{58BAC57B-93CE-4FE7-929D-176C0BA1C073}">
      <dgm:prSet/>
      <dgm:spPr/>
      <dgm:t>
        <a:bodyPr/>
        <a:lstStyle/>
        <a:p>
          <a:endParaRPr lang="en-US"/>
        </a:p>
      </dgm:t>
    </dgm:pt>
    <dgm:pt modelId="{2D980BAF-FFDD-4839-A39F-A29BA5171FF9}">
      <dgm:prSet/>
      <dgm:spPr/>
      <dgm:t>
        <a:bodyPr/>
        <a:lstStyle/>
        <a:p>
          <a:r>
            <a:rPr lang="en-GB" dirty="0"/>
            <a:t>Via Facebook</a:t>
          </a:r>
          <a:endParaRPr lang="en-US" dirty="0"/>
        </a:p>
      </dgm:t>
    </dgm:pt>
    <dgm:pt modelId="{1946781E-038D-451B-A45E-C0A21B6C454C}" type="parTrans" cxnId="{0932CCD3-CF76-48B9-BE5B-C903C1C44419}">
      <dgm:prSet/>
      <dgm:spPr/>
      <dgm:t>
        <a:bodyPr/>
        <a:lstStyle/>
        <a:p>
          <a:endParaRPr lang="en-US"/>
        </a:p>
      </dgm:t>
    </dgm:pt>
    <dgm:pt modelId="{FA7F3833-8C3D-47D0-8BF8-49F666D2FDED}" type="sibTrans" cxnId="{0932CCD3-CF76-48B9-BE5B-C903C1C44419}">
      <dgm:prSet/>
      <dgm:spPr/>
      <dgm:t>
        <a:bodyPr/>
        <a:lstStyle/>
        <a:p>
          <a:endParaRPr lang="en-US"/>
        </a:p>
      </dgm:t>
    </dgm:pt>
    <dgm:pt modelId="{6B66C3CC-86A7-4119-B50D-F5B6A4B5E655}">
      <dgm:prSet/>
      <dgm:spPr/>
      <dgm:t>
        <a:bodyPr/>
        <a:lstStyle/>
        <a:p>
          <a:r>
            <a:rPr lang="en-GB" dirty="0"/>
            <a:t>SMS</a:t>
          </a:r>
          <a:endParaRPr lang="en-US" dirty="0"/>
        </a:p>
      </dgm:t>
    </dgm:pt>
    <dgm:pt modelId="{6929D33C-3F4D-4A86-8310-7D7881B91F89}" type="parTrans" cxnId="{36606BC3-ED34-48E8-9F8A-30177D013CAB}">
      <dgm:prSet/>
      <dgm:spPr/>
      <dgm:t>
        <a:bodyPr/>
        <a:lstStyle/>
        <a:p>
          <a:endParaRPr lang="en-US"/>
        </a:p>
      </dgm:t>
    </dgm:pt>
    <dgm:pt modelId="{6D7D2594-B74E-434C-905D-13748F64BB24}" type="sibTrans" cxnId="{36606BC3-ED34-48E8-9F8A-30177D013CAB}">
      <dgm:prSet/>
      <dgm:spPr/>
      <dgm:t>
        <a:bodyPr/>
        <a:lstStyle/>
        <a:p>
          <a:endParaRPr lang="en-US"/>
        </a:p>
      </dgm:t>
    </dgm:pt>
    <dgm:pt modelId="{330C9DEA-0B47-47CA-B16F-B028C9F9855F}">
      <dgm:prSet/>
      <dgm:spPr/>
      <dgm:t>
        <a:bodyPr/>
        <a:lstStyle/>
        <a:p>
          <a:r>
            <a:rPr lang="en-GB" dirty="0"/>
            <a:t>Invoices</a:t>
          </a:r>
          <a:endParaRPr lang="en-US" dirty="0"/>
        </a:p>
      </dgm:t>
    </dgm:pt>
    <dgm:pt modelId="{CB50E8B2-49F3-469C-8093-AD94B796F444}" type="parTrans" cxnId="{FBFCDED3-F30E-44CA-8CC7-3A40506F5DE9}">
      <dgm:prSet/>
      <dgm:spPr/>
      <dgm:t>
        <a:bodyPr/>
        <a:lstStyle/>
        <a:p>
          <a:endParaRPr lang="en-US"/>
        </a:p>
      </dgm:t>
    </dgm:pt>
    <dgm:pt modelId="{56223479-8616-4AE4-B41E-A6B575A74D7F}" type="sibTrans" cxnId="{FBFCDED3-F30E-44CA-8CC7-3A40506F5DE9}">
      <dgm:prSet/>
      <dgm:spPr/>
      <dgm:t>
        <a:bodyPr/>
        <a:lstStyle/>
        <a:p>
          <a:endParaRPr lang="en-US"/>
        </a:p>
      </dgm:t>
    </dgm:pt>
    <dgm:pt modelId="{DB65619E-7FCE-4041-9F6D-B6A8B49990A9}">
      <dgm:prSet/>
      <dgm:spPr/>
      <dgm:t>
        <a:bodyPr/>
        <a:lstStyle/>
        <a:p>
          <a:r>
            <a:rPr lang="en-GB" dirty="0"/>
            <a:t>Phone Calls</a:t>
          </a:r>
          <a:endParaRPr lang="en-US" dirty="0"/>
        </a:p>
      </dgm:t>
    </dgm:pt>
    <dgm:pt modelId="{BDE56D12-93D8-405B-AB4C-896BAA879E7D}" type="parTrans" cxnId="{C10B99FF-7760-46F1-AC65-4567254FA6DF}">
      <dgm:prSet/>
      <dgm:spPr/>
      <dgm:t>
        <a:bodyPr/>
        <a:lstStyle/>
        <a:p>
          <a:endParaRPr lang="en-US"/>
        </a:p>
      </dgm:t>
    </dgm:pt>
    <dgm:pt modelId="{13E3CEDD-0176-4488-B626-38A3D0F9E3A3}" type="sibTrans" cxnId="{C10B99FF-7760-46F1-AC65-4567254FA6DF}">
      <dgm:prSet/>
      <dgm:spPr/>
      <dgm:t>
        <a:bodyPr/>
        <a:lstStyle/>
        <a:p>
          <a:endParaRPr lang="en-US"/>
        </a:p>
      </dgm:t>
    </dgm:pt>
    <dgm:pt modelId="{9E5F4043-6F4E-4DCB-A660-70FD7F56B089}">
      <dgm:prSet/>
      <dgm:spPr/>
      <dgm:t>
        <a:bodyPr/>
        <a:lstStyle/>
        <a:p>
          <a:r>
            <a:rPr lang="en-GB" dirty="0"/>
            <a:t>Public </a:t>
          </a:r>
          <a:r>
            <a:rPr lang="en-GB" dirty="0" err="1"/>
            <a:t>Wifi</a:t>
          </a:r>
          <a:endParaRPr lang="en-US" dirty="0"/>
        </a:p>
      </dgm:t>
    </dgm:pt>
    <dgm:pt modelId="{8E8E34F7-F118-46E4-9318-3C101610D1F4}" type="parTrans" cxnId="{8FCC35E2-07A4-4CBC-9A11-63C45237CC5B}">
      <dgm:prSet/>
      <dgm:spPr/>
      <dgm:t>
        <a:bodyPr/>
        <a:lstStyle/>
        <a:p>
          <a:endParaRPr lang="en-US"/>
        </a:p>
      </dgm:t>
    </dgm:pt>
    <dgm:pt modelId="{82CBDB6C-F416-4CFC-8C7E-51D370FA4F1C}" type="sibTrans" cxnId="{8FCC35E2-07A4-4CBC-9A11-63C45237CC5B}">
      <dgm:prSet/>
      <dgm:spPr/>
      <dgm:t>
        <a:bodyPr/>
        <a:lstStyle/>
        <a:p>
          <a:endParaRPr lang="en-US"/>
        </a:p>
      </dgm:t>
    </dgm:pt>
    <dgm:pt modelId="{34139C2F-9E91-417F-8A52-F017621F8695}">
      <dgm:prSet/>
      <dgm:spPr/>
      <dgm:t>
        <a:bodyPr/>
        <a:lstStyle/>
        <a:p>
          <a:r>
            <a:rPr lang="en-GB"/>
            <a:t>USB/CV</a:t>
          </a:r>
          <a:endParaRPr lang="en-US"/>
        </a:p>
      </dgm:t>
    </dgm:pt>
    <dgm:pt modelId="{C23A461D-9D0F-4E2F-BDF4-F03BBC047AEB}" type="parTrans" cxnId="{30E519FE-8E5B-4B4C-A147-580D61883657}">
      <dgm:prSet/>
      <dgm:spPr/>
      <dgm:t>
        <a:bodyPr/>
        <a:lstStyle/>
        <a:p>
          <a:endParaRPr lang="en-US"/>
        </a:p>
      </dgm:t>
    </dgm:pt>
    <dgm:pt modelId="{9BEA881E-62B0-4A90-BF94-372C202B5A64}" type="sibTrans" cxnId="{30E519FE-8E5B-4B4C-A147-580D61883657}">
      <dgm:prSet/>
      <dgm:spPr/>
      <dgm:t>
        <a:bodyPr/>
        <a:lstStyle/>
        <a:p>
          <a:endParaRPr lang="en-US"/>
        </a:p>
      </dgm:t>
    </dgm:pt>
    <dgm:pt modelId="{A39A9087-9C40-4D9E-A221-76261C1F43E1}" type="pres">
      <dgm:prSet presAssocID="{66C8A5D8-2097-45EF-ACA7-F35511116A81}" presName="diagram" presStyleCnt="0">
        <dgm:presLayoutVars>
          <dgm:dir/>
          <dgm:resizeHandles val="exact"/>
        </dgm:presLayoutVars>
      </dgm:prSet>
      <dgm:spPr/>
    </dgm:pt>
    <dgm:pt modelId="{F2FC185F-364B-4ADE-B7BD-84F5ACCE32EE}" type="pres">
      <dgm:prSet presAssocID="{9ACBB037-3D9A-4645-B579-DBE4CB490524}" presName="node" presStyleLbl="node1" presStyleIdx="0" presStyleCnt="9">
        <dgm:presLayoutVars>
          <dgm:bulletEnabled val="1"/>
        </dgm:presLayoutVars>
      </dgm:prSet>
      <dgm:spPr/>
    </dgm:pt>
    <dgm:pt modelId="{F1AB97A5-2108-4D6F-9AAF-A00523D3120D}" type="pres">
      <dgm:prSet presAssocID="{BF5C7FCB-704A-4366-979D-7635038E993F}" presName="sibTrans" presStyleCnt="0"/>
      <dgm:spPr/>
    </dgm:pt>
    <dgm:pt modelId="{DDD5E09D-177A-447C-8A3D-ACFB338E7EFE}" type="pres">
      <dgm:prSet presAssocID="{12E9D804-590D-4B34-98C7-AAA88B8F29FD}" presName="node" presStyleLbl="node1" presStyleIdx="1" presStyleCnt="9">
        <dgm:presLayoutVars>
          <dgm:bulletEnabled val="1"/>
        </dgm:presLayoutVars>
      </dgm:prSet>
      <dgm:spPr/>
    </dgm:pt>
    <dgm:pt modelId="{CE88F91A-382C-4B50-8EFC-B546A971E3CD}" type="pres">
      <dgm:prSet presAssocID="{0572EB4C-2701-4B6C-8736-F5CA6073B1E3}" presName="sibTrans" presStyleCnt="0"/>
      <dgm:spPr/>
    </dgm:pt>
    <dgm:pt modelId="{90940744-6B01-4CF8-9A62-70C39D1BEFE5}" type="pres">
      <dgm:prSet presAssocID="{A2B7F106-CFD8-481A-AC86-E0F674810BB9}" presName="node" presStyleLbl="node1" presStyleIdx="2" presStyleCnt="9">
        <dgm:presLayoutVars>
          <dgm:bulletEnabled val="1"/>
        </dgm:presLayoutVars>
      </dgm:prSet>
      <dgm:spPr/>
    </dgm:pt>
    <dgm:pt modelId="{C2C23C05-E979-4768-A30B-C639181B5FD3}" type="pres">
      <dgm:prSet presAssocID="{A666D460-9FBF-41A5-B774-F31DB182402F}" presName="sibTrans" presStyleCnt="0"/>
      <dgm:spPr/>
    </dgm:pt>
    <dgm:pt modelId="{65197819-0726-41ED-A684-54B52B167B41}" type="pres">
      <dgm:prSet presAssocID="{2D980BAF-FFDD-4839-A39F-A29BA5171FF9}" presName="node" presStyleLbl="node1" presStyleIdx="3" presStyleCnt="9">
        <dgm:presLayoutVars>
          <dgm:bulletEnabled val="1"/>
        </dgm:presLayoutVars>
      </dgm:prSet>
      <dgm:spPr/>
    </dgm:pt>
    <dgm:pt modelId="{F38435A1-7446-4589-820E-4534F0D33F74}" type="pres">
      <dgm:prSet presAssocID="{FA7F3833-8C3D-47D0-8BF8-49F666D2FDED}" presName="sibTrans" presStyleCnt="0"/>
      <dgm:spPr/>
    </dgm:pt>
    <dgm:pt modelId="{FC019C02-53A9-4CFF-A09F-F3AB506E6FBF}" type="pres">
      <dgm:prSet presAssocID="{6B66C3CC-86A7-4119-B50D-F5B6A4B5E655}" presName="node" presStyleLbl="node1" presStyleIdx="4" presStyleCnt="9">
        <dgm:presLayoutVars>
          <dgm:bulletEnabled val="1"/>
        </dgm:presLayoutVars>
      </dgm:prSet>
      <dgm:spPr/>
    </dgm:pt>
    <dgm:pt modelId="{0598ABFB-52AC-4767-8C10-AFE969FCCF77}" type="pres">
      <dgm:prSet presAssocID="{6D7D2594-B74E-434C-905D-13748F64BB24}" presName="sibTrans" presStyleCnt="0"/>
      <dgm:spPr/>
    </dgm:pt>
    <dgm:pt modelId="{B0F10E06-D80B-45BB-963A-044F00114AD4}" type="pres">
      <dgm:prSet presAssocID="{330C9DEA-0B47-47CA-B16F-B028C9F9855F}" presName="node" presStyleLbl="node1" presStyleIdx="5" presStyleCnt="9">
        <dgm:presLayoutVars>
          <dgm:bulletEnabled val="1"/>
        </dgm:presLayoutVars>
      </dgm:prSet>
      <dgm:spPr/>
    </dgm:pt>
    <dgm:pt modelId="{79563D73-BB49-4FD2-AC57-3EF9C321DA62}" type="pres">
      <dgm:prSet presAssocID="{56223479-8616-4AE4-B41E-A6B575A74D7F}" presName="sibTrans" presStyleCnt="0"/>
      <dgm:spPr/>
    </dgm:pt>
    <dgm:pt modelId="{426809B6-7D2B-4DF0-B612-16AA10BB1F5A}" type="pres">
      <dgm:prSet presAssocID="{DB65619E-7FCE-4041-9F6D-B6A8B49990A9}" presName="node" presStyleLbl="node1" presStyleIdx="6" presStyleCnt="9">
        <dgm:presLayoutVars>
          <dgm:bulletEnabled val="1"/>
        </dgm:presLayoutVars>
      </dgm:prSet>
      <dgm:spPr/>
    </dgm:pt>
    <dgm:pt modelId="{7C0FD827-52E1-41C0-8750-826FB8A4D454}" type="pres">
      <dgm:prSet presAssocID="{13E3CEDD-0176-4488-B626-38A3D0F9E3A3}" presName="sibTrans" presStyleCnt="0"/>
      <dgm:spPr/>
    </dgm:pt>
    <dgm:pt modelId="{496F673E-0169-456E-88C7-316DED78CAD1}" type="pres">
      <dgm:prSet presAssocID="{9E5F4043-6F4E-4DCB-A660-70FD7F56B089}" presName="node" presStyleLbl="node1" presStyleIdx="7" presStyleCnt="9">
        <dgm:presLayoutVars>
          <dgm:bulletEnabled val="1"/>
        </dgm:presLayoutVars>
      </dgm:prSet>
      <dgm:spPr/>
    </dgm:pt>
    <dgm:pt modelId="{D11FF22B-5A41-456E-A469-BF4DFB61D47A}" type="pres">
      <dgm:prSet presAssocID="{82CBDB6C-F416-4CFC-8C7E-51D370FA4F1C}" presName="sibTrans" presStyleCnt="0"/>
      <dgm:spPr/>
    </dgm:pt>
    <dgm:pt modelId="{9BDCCB38-50BE-4A04-85F5-DEA84F6564E4}" type="pres">
      <dgm:prSet presAssocID="{34139C2F-9E91-417F-8A52-F017621F8695}" presName="node" presStyleLbl="node1" presStyleIdx="8" presStyleCnt="9">
        <dgm:presLayoutVars>
          <dgm:bulletEnabled val="1"/>
        </dgm:presLayoutVars>
      </dgm:prSet>
      <dgm:spPr/>
    </dgm:pt>
  </dgm:ptLst>
  <dgm:cxnLst>
    <dgm:cxn modelId="{4FB50926-FBAF-45EA-A1B8-DA6D062FAA5A}" type="presOf" srcId="{330C9DEA-0B47-47CA-B16F-B028C9F9855F}" destId="{B0F10E06-D80B-45BB-963A-044F00114AD4}" srcOrd="0" destOrd="0" presId="urn:microsoft.com/office/officeart/2005/8/layout/default"/>
    <dgm:cxn modelId="{2EC58B3C-8F92-46CA-9EE1-16BC7F10B58C}" type="presOf" srcId="{9E5F4043-6F4E-4DCB-A660-70FD7F56B089}" destId="{496F673E-0169-456E-88C7-316DED78CAD1}" srcOrd="0" destOrd="0" presId="urn:microsoft.com/office/officeart/2005/8/layout/default"/>
    <dgm:cxn modelId="{AAD8FC69-78C0-49EF-99B5-5D8558DCEB6B}" type="presOf" srcId="{A2B7F106-CFD8-481A-AC86-E0F674810BB9}" destId="{90940744-6B01-4CF8-9A62-70C39D1BEFE5}" srcOrd="0" destOrd="0" presId="urn:microsoft.com/office/officeart/2005/8/layout/default"/>
    <dgm:cxn modelId="{96AD7354-614B-44FF-98E0-DB99CCDD1C2A}" type="presOf" srcId="{DB65619E-7FCE-4041-9F6D-B6A8B49990A9}" destId="{426809B6-7D2B-4DF0-B612-16AA10BB1F5A}" srcOrd="0" destOrd="0" presId="urn:microsoft.com/office/officeart/2005/8/layout/default"/>
    <dgm:cxn modelId="{58BAC57B-93CE-4FE7-929D-176C0BA1C073}" srcId="{66C8A5D8-2097-45EF-ACA7-F35511116A81}" destId="{A2B7F106-CFD8-481A-AC86-E0F674810BB9}" srcOrd="2" destOrd="0" parTransId="{B624CAFC-3DC0-424B-8CFA-47651BA58611}" sibTransId="{A666D460-9FBF-41A5-B774-F31DB182402F}"/>
    <dgm:cxn modelId="{39244DA8-5D2D-47D9-B9BC-91284FED5561}" type="presOf" srcId="{2D980BAF-FFDD-4839-A39F-A29BA5171FF9}" destId="{65197819-0726-41ED-A684-54B52B167B41}" srcOrd="0" destOrd="0" presId="urn:microsoft.com/office/officeart/2005/8/layout/default"/>
    <dgm:cxn modelId="{36606BC3-ED34-48E8-9F8A-30177D013CAB}" srcId="{66C8A5D8-2097-45EF-ACA7-F35511116A81}" destId="{6B66C3CC-86A7-4119-B50D-F5B6A4B5E655}" srcOrd="4" destOrd="0" parTransId="{6929D33C-3F4D-4A86-8310-7D7881B91F89}" sibTransId="{6D7D2594-B74E-434C-905D-13748F64BB24}"/>
    <dgm:cxn modelId="{DD85E9CA-BE3F-4470-886B-54A7237C126C}" type="presOf" srcId="{9ACBB037-3D9A-4645-B579-DBE4CB490524}" destId="{F2FC185F-364B-4ADE-B7BD-84F5ACCE32EE}" srcOrd="0" destOrd="0" presId="urn:microsoft.com/office/officeart/2005/8/layout/default"/>
    <dgm:cxn modelId="{62EAAFCF-D8E4-408C-AD62-E5FEE39F6E32}" srcId="{66C8A5D8-2097-45EF-ACA7-F35511116A81}" destId="{12E9D804-590D-4B34-98C7-AAA88B8F29FD}" srcOrd="1" destOrd="0" parTransId="{9EF055C9-6592-4E9A-8FBB-64D29785F718}" sibTransId="{0572EB4C-2701-4B6C-8736-F5CA6073B1E3}"/>
    <dgm:cxn modelId="{0932CCD3-CF76-48B9-BE5B-C903C1C44419}" srcId="{66C8A5D8-2097-45EF-ACA7-F35511116A81}" destId="{2D980BAF-FFDD-4839-A39F-A29BA5171FF9}" srcOrd="3" destOrd="0" parTransId="{1946781E-038D-451B-A45E-C0A21B6C454C}" sibTransId="{FA7F3833-8C3D-47D0-8BF8-49F666D2FDED}"/>
    <dgm:cxn modelId="{FBFCDED3-F30E-44CA-8CC7-3A40506F5DE9}" srcId="{66C8A5D8-2097-45EF-ACA7-F35511116A81}" destId="{330C9DEA-0B47-47CA-B16F-B028C9F9855F}" srcOrd="5" destOrd="0" parTransId="{CB50E8B2-49F3-469C-8093-AD94B796F444}" sibTransId="{56223479-8616-4AE4-B41E-A6B575A74D7F}"/>
    <dgm:cxn modelId="{201BCBD5-630A-46DB-B609-F20BD704AE69}" type="presOf" srcId="{12E9D804-590D-4B34-98C7-AAA88B8F29FD}" destId="{DDD5E09D-177A-447C-8A3D-ACFB338E7EFE}" srcOrd="0" destOrd="0" presId="urn:microsoft.com/office/officeart/2005/8/layout/default"/>
    <dgm:cxn modelId="{5349B5D7-9F15-4E22-B01D-F5EE473D031E}" type="presOf" srcId="{66C8A5D8-2097-45EF-ACA7-F35511116A81}" destId="{A39A9087-9C40-4D9E-A221-76261C1F43E1}" srcOrd="0" destOrd="0" presId="urn:microsoft.com/office/officeart/2005/8/layout/default"/>
    <dgm:cxn modelId="{BCB4A2DF-FB86-4292-B43F-468500145341}" type="presOf" srcId="{34139C2F-9E91-417F-8A52-F017621F8695}" destId="{9BDCCB38-50BE-4A04-85F5-DEA84F6564E4}" srcOrd="0" destOrd="0" presId="urn:microsoft.com/office/officeart/2005/8/layout/default"/>
    <dgm:cxn modelId="{8AEE22E1-11FE-49A7-9FE9-BA4C92B69343}" type="presOf" srcId="{6B66C3CC-86A7-4119-B50D-F5B6A4B5E655}" destId="{FC019C02-53A9-4CFF-A09F-F3AB506E6FBF}" srcOrd="0" destOrd="0" presId="urn:microsoft.com/office/officeart/2005/8/layout/default"/>
    <dgm:cxn modelId="{8FCC35E2-07A4-4CBC-9A11-63C45237CC5B}" srcId="{66C8A5D8-2097-45EF-ACA7-F35511116A81}" destId="{9E5F4043-6F4E-4DCB-A660-70FD7F56B089}" srcOrd="7" destOrd="0" parTransId="{8E8E34F7-F118-46E4-9318-3C101610D1F4}" sibTransId="{82CBDB6C-F416-4CFC-8C7E-51D370FA4F1C}"/>
    <dgm:cxn modelId="{6EB139F1-73B9-4C71-A6D4-70D9F8D0A3BB}" srcId="{66C8A5D8-2097-45EF-ACA7-F35511116A81}" destId="{9ACBB037-3D9A-4645-B579-DBE4CB490524}" srcOrd="0" destOrd="0" parTransId="{71C5C1B7-AA9A-41D2-A581-57B70794234A}" sibTransId="{BF5C7FCB-704A-4366-979D-7635038E993F}"/>
    <dgm:cxn modelId="{30E519FE-8E5B-4B4C-A147-580D61883657}" srcId="{66C8A5D8-2097-45EF-ACA7-F35511116A81}" destId="{34139C2F-9E91-417F-8A52-F017621F8695}" srcOrd="8" destOrd="0" parTransId="{C23A461D-9D0F-4E2F-BDF4-F03BBC047AEB}" sibTransId="{9BEA881E-62B0-4A90-BF94-372C202B5A64}"/>
    <dgm:cxn modelId="{C10B99FF-7760-46F1-AC65-4567254FA6DF}" srcId="{66C8A5D8-2097-45EF-ACA7-F35511116A81}" destId="{DB65619E-7FCE-4041-9F6D-B6A8B49990A9}" srcOrd="6" destOrd="0" parTransId="{BDE56D12-93D8-405B-AB4C-896BAA879E7D}" sibTransId="{13E3CEDD-0176-4488-B626-38A3D0F9E3A3}"/>
    <dgm:cxn modelId="{298B91E8-E0AA-4BFC-9291-F1EFF1EB10E4}" type="presParOf" srcId="{A39A9087-9C40-4D9E-A221-76261C1F43E1}" destId="{F2FC185F-364B-4ADE-B7BD-84F5ACCE32EE}" srcOrd="0" destOrd="0" presId="urn:microsoft.com/office/officeart/2005/8/layout/default"/>
    <dgm:cxn modelId="{56740F8B-770A-4AE2-8BA9-F9F4BD6BCAC5}" type="presParOf" srcId="{A39A9087-9C40-4D9E-A221-76261C1F43E1}" destId="{F1AB97A5-2108-4D6F-9AAF-A00523D3120D}" srcOrd="1" destOrd="0" presId="urn:microsoft.com/office/officeart/2005/8/layout/default"/>
    <dgm:cxn modelId="{CCDA0CF2-F637-40FC-8EE0-A010104842E9}" type="presParOf" srcId="{A39A9087-9C40-4D9E-A221-76261C1F43E1}" destId="{DDD5E09D-177A-447C-8A3D-ACFB338E7EFE}" srcOrd="2" destOrd="0" presId="urn:microsoft.com/office/officeart/2005/8/layout/default"/>
    <dgm:cxn modelId="{81027329-F373-4AE6-9867-BBD7FC479402}" type="presParOf" srcId="{A39A9087-9C40-4D9E-A221-76261C1F43E1}" destId="{CE88F91A-382C-4B50-8EFC-B546A971E3CD}" srcOrd="3" destOrd="0" presId="urn:microsoft.com/office/officeart/2005/8/layout/default"/>
    <dgm:cxn modelId="{022633AB-A2F7-48F9-9D2D-150109866134}" type="presParOf" srcId="{A39A9087-9C40-4D9E-A221-76261C1F43E1}" destId="{90940744-6B01-4CF8-9A62-70C39D1BEFE5}" srcOrd="4" destOrd="0" presId="urn:microsoft.com/office/officeart/2005/8/layout/default"/>
    <dgm:cxn modelId="{95378016-A422-4E35-B1AF-03FC5971F0A8}" type="presParOf" srcId="{A39A9087-9C40-4D9E-A221-76261C1F43E1}" destId="{C2C23C05-E979-4768-A30B-C639181B5FD3}" srcOrd="5" destOrd="0" presId="urn:microsoft.com/office/officeart/2005/8/layout/default"/>
    <dgm:cxn modelId="{A1050061-8B9D-49C6-9899-33F5C726B128}" type="presParOf" srcId="{A39A9087-9C40-4D9E-A221-76261C1F43E1}" destId="{65197819-0726-41ED-A684-54B52B167B41}" srcOrd="6" destOrd="0" presId="urn:microsoft.com/office/officeart/2005/8/layout/default"/>
    <dgm:cxn modelId="{80924BC6-1DA1-4BA8-8BA3-2D7064C2EABD}" type="presParOf" srcId="{A39A9087-9C40-4D9E-A221-76261C1F43E1}" destId="{F38435A1-7446-4589-820E-4534F0D33F74}" srcOrd="7" destOrd="0" presId="urn:microsoft.com/office/officeart/2005/8/layout/default"/>
    <dgm:cxn modelId="{4241C444-D927-4BAB-8401-466EB44F5672}" type="presParOf" srcId="{A39A9087-9C40-4D9E-A221-76261C1F43E1}" destId="{FC019C02-53A9-4CFF-A09F-F3AB506E6FBF}" srcOrd="8" destOrd="0" presId="urn:microsoft.com/office/officeart/2005/8/layout/default"/>
    <dgm:cxn modelId="{4DE79349-156A-4437-AC37-1A04D8569D06}" type="presParOf" srcId="{A39A9087-9C40-4D9E-A221-76261C1F43E1}" destId="{0598ABFB-52AC-4767-8C10-AFE969FCCF77}" srcOrd="9" destOrd="0" presId="urn:microsoft.com/office/officeart/2005/8/layout/default"/>
    <dgm:cxn modelId="{1340BE0F-BB95-450C-94D1-2FEDDA56E6B5}" type="presParOf" srcId="{A39A9087-9C40-4D9E-A221-76261C1F43E1}" destId="{B0F10E06-D80B-45BB-963A-044F00114AD4}" srcOrd="10" destOrd="0" presId="urn:microsoft.com/office/officeart/2005/8/layout/default"/>
    <dgm:cxn modelId="{904235C5-9BEF-422B-B7A3-79F69EB4FDF3}" type="presParOf" srcId="{A39A9087-9C40-4D9E-A221-76261C1F43E1}" destId="{79563D73-BB49-4FD2-AC57-3EF9C321DA62}" srcOrd="11" destOrd="0" presId="urn:microsoft.com/office/officeart/2005/8/layout/default"/>
    <dgm:cxn modelId="{CDDFD1C7-F147-41D9-A935-D4F6B8DA7B0D}" type="presParOf" srcId="{A39A9087-9C40-4D9E-A221-76261C1F43E1}" destId="{426809B6-7D2B-4DF0-B612-16AA10BB1F5A}" srcOrd="12" destOrd="0" presId="urn:microsoft.com/office/officeart/2005/8/layout/default"/>
    <dgm:cxn modelId="{F977B219-47B8-4E8B-B799-A73050E1EC59}" type="presParOf" srcId="{A39A9087-9C40-4D9E-A221-76261C1F43E1}" destId="{7C0FD827-52E1-41C0-8750-826FB8A4D454}" srcOrd="13" destOrd="0" presId="urn:microsoft.com/office/officeart/2005/8/layout/default"/>
    <dgm:cxn modelId="{ECB62F64-4ACB-4755-A9D3-115CB9ED44F9}" type="presParOf" srcId="{A39A9087-9C40-4D9E-A221-76261C1F43E1}" destId="{496F673E-0169-456E-88C7-316DED78CAD1}" srcOrd="14" destOrd="0" presId="urn:microsoft.com/office/officeart/2005/8/layout/default"/>
    <dgm:cxn modelId="{AD1063C4-3E74-4807-85A6-B390025D4F94}" type="presParOf" srcId="{A39A9087-9C40-4D9E-A221-76261C1F43E1}" destId="{D11FF22B-5A41-456E-A469-BF4DFB61D47A}" srcOrd="15" destOrd="0" presId="urn:microsoft.com/office/officeart/2005/8/layout/default"/>
    <dgm:cxn modelId="{E6B12AB4-94E0-4985-93AE-AD6A745906F6}" type="presParOf" srcId="{A39A9087-9C40-4D9E-A221-76261C1F43E1}" destId="{9BDCCB38-50BE-4A04-85F5-DEA84F6564E4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78440-6B14-48EC-8DDB-ED2C54A5950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321AA03-7996-429A-96D9-216E75BFB05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Knowledge is Power: Train Everyone … Often.</a:t>
          </a:r>
          <a:endParaRPr lang="en-US"/>
        </a:p>
      </dgm:t>
    </dgm:pt>
    <dgm:pt modelId="{CF873404-3D9F-4438-8136-BB2F5B65A5DD}" type="parTrans" cxnId="{3D733972-EE07-43D1-8CE7-2A3FE9BC15FD}">
      <dgm:prSet/>
      <dgm:spPr/>
      <dgm:t>
        <a:bodyPr/>
        <a:lstStyle/>
        <a:p>
          <a:endParaRPr lang="en-US"/>
        </a:p>
      </dgm:t>
    </dgm:pt>
    <dgm:pt modelId="{304B9D55-7DD9-4B05-B512-6B3455BC5C09}" type="sibTrans" cxnId="{3D733972-EE07-43D1-8CE7-2A3FE9BC15FD}">
      <dgm:prSet/>
      <dgm:spPr/>
      <dgm:t>
        <a:bodyPr/>
        <a:lstStyle/>
        <a:p>
          <a:endParaRPr lang="en-US"/>
        </a:p>
      </dgm:t>
    </dgm:pt>
    <dgm:pt modelId="{F40BD6A2-9F93-4F28-AD14-AA198D74CB4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Have a Clear and Easy to Follow Cyber Attack Plan</a:t>
          </a:r>
          <a:endParaRPr lang="en-US" dirty="0"/>
        </a:p>
      </dgm:t>
    </dgm:pt>
    <dgm:pt modelId="{FC40DF9F-B01D-4CBE-B5FD-4BB5FCF45BE3}" type="parTrans" cxnId="{0DAC7523-13F2-48BB-A359-133696AF206F}">
      <dgm:prSet/>
      <dgm:spPr/>
      <dgm:t>
        <a:bodyPr/>
        <a:lstStyle/>
        <a:p>
          <a:endParaRPr lang="en-US"/>
        </a:p>
      </dgm:t>
    </dgm:pt>
    <dgm:pt modelId="{99F804AD-0757-4DC9-98E4-AB802CA820B7}" type="sibTrans" cxnId="{0DAC7523-13F2-48BB-A359-133696AF206F}">
      <dgm:prSet/>
      <dgm:spPr/>
      <dgm:t>
        <a:bodyPr/>
        <a:lstStyle/>
        <a:p>
          <a:endParaRPr lang="en-US"/>
        </a:p>
      </dgm:t>
    </dgm:pt>
    <dgm:pt modelId="{37B1F190-8CE5-49B0-913C-6100B6F6C3E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Invest in Adequate Security Software</a:t>
          </a:r>
          <a:endParaRPr lang="en-US" dirty="0"/>
        </a:p>
      </dgm:t>
    </dgm:pt>
    <dgm:pt modelId="{F7C988E3-AF67-4CBD-BBAB-7981C280537F}" type="parTrans" cxnId="{C9FB397F-1C76-437A-94A9-993F3BE3E8B6}">
      <dgm:prSet/>
      <dgm:spPr/>
      <dgm:t>
        <a:bodyPr/>
        <a:lstStyle/>
        <a:p>
          <a:endParaRPr lang="en-US"/>
        </a:p>
      </dgm:t>
    </dgm:pt>
    <dgm:pt modelId="{3C7A297E-75B9-415A-B1DD-E765B226565A}" type="sibTrans" cxnId="{C9FB397F-1C76-437A-94A9-993F3BE3E8B6}">
      <dgm:prSet/>
      <dgm:spPr/>
      <dgm:t>
        <a:bodyPr/>
        <a:lstStyle/>
        <a:p>
          <a:endParaRPr lang="en-US"/>
        </a:p>
      </dgm:t>
    </dgm:pt>
    <dgm:pt modelId="{91498DD2-1580-48E4-9E81-F64D6A71D3C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Know what the Dark Web knows about You And your Staff</a:t>
          </a:r>
          <a:endParaRPr lang="en-US" dirty="0"/>
        </a:p>
      </dgm:t>
    </dgm:pt>
    <dgm:pt modelId="{A9416CD8-8D9E-4639-996A-50C19A434780}" type="parTrans" cxnId="{F5D88F57-643A-43A6-958C-78E7AC395CB7}">
      <dgm:prSet/>
      <dgm:spPr/>
      <dgm:t>
        <a:bodyPr/>
        <a:lstStyle/>
        <a:p>
          <a:endParaRPr lang="en-US"/>
        </a:p>
      </dgm:t>
    </dgm:pt>
    <dgm:pt modelId="{55ECBC7F-052E-4E73-94AF-CEE6F13015F5}" type="sibTrans" cxnId="{F5D88F57-643A-43A6-958C-78E7AC395CB7}">
      <dgm:prSet/>
      <dgm:spPr/>
      <dgm:t>
        <a:bodyPr/>
        <a:lstStyle/>
        <a:p>
          <a:endParaRPr lang="en-US"/>
        </a:p>
      </dgm:t>
    </dgm:pt>
    <dgm:pt modelId="{B5DF3F50-5DF6-4B41-9807-780FEAE258E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Take daily Precautions</a:t>
          </a:r>
          <a:endParaRPr lang="en-US" dirty="0"/>
        </a:p>
      </dgm:t>
    </dgm:pt>
    <dgm:pt modelId="{6E5835A4-BB2F-4997-BED9-36D6843E8872}" type="parTrans" cxnId="{0F7B7FC3-24A1-4588-9CF3-FEFD67A5C2EE}">
      <dgm:prSet/>
      <dgm:spPr/>
      <dgm:t>
        <a:bodyPr/>
        <a:lstStyle/>
        <a:p>
          <a:endParaRPr lang="en-US"/>
        </a:p>
      </dgm:t>
    </dgm:pt>
    <dgm:pt modelId="{5A2F1A22-3D65-47E2-81A8-60B70B13CF50}" type="sibTrans" cxnId="{0F7B7FC3-24A1-4588-9CF3-FEFD67A5C2EE}">
      <dgm:prSet/>
      <dgm:spPr/>
      <dgm:t>
        <a:bodyPr/>
        <a:lstStyle/>
        <a:p>
          <a:endParaRPr lang="en-US"/>
        </a:p>
      </dgm:t>
    </dgm:pt>
    <dgm:pt modelId="{7DBB8769-876A-4316-972C-4CEDF37901C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Install 2FA or MFA wherever possible</a:t>
          </a:r>
          <a:endParaRPr lang="en-US" dirty="0"/>
        </a:p>
      </dgm:t>
    </dgm:pt>
    <dgm:pt modelId="{A5BE4182-3610-46E0-B592-E273B24376E6}" type="parTrans" cxnId="{90B416FE-0940-49A7-89F4-7A35535433D1}">
      <dgm:prSet/>
      <dgm:spPr/>
      <dgm:t>
        <a:bodyPr/>
        <a:lstStyle/>
        <a:p>
          <a:endParaRPr lang="en-US"/>
        </a:p>
      </dgm:t>
    </dgm:pt>
    <dgm:pt modelId="{74DEEE09-A358-4783-887E-6A9D8AFD1348}" type="sibTrans" cxnId="{90B416FE-0940-49A7-89F4-7A35535433D1}">
      <dgm:prSet/>
      <dgm:spPr/>
      <dgm:t>
        <a:bodyPr/>
        <a:lstStyle/>
        <a:p>
          <a:endParaRPr lang="en-US"/>
        </a:p>
      </dgm:t>
    </dgm:pt>
    <dgm:pt modelId="{373F1898-A2B3-417A-AD05-A8EC49DC2288}" type="pres">
      <dgm:prSet presAssocID="{97578440-6B14-48EC-8DDB-ED2C54A5950B}" presName="root" presStyleCnt="0">
        <dgm:presLayoutVars>
          <dgm:dir/>
          <dgm:resizeHandles val="exact"/>
        </dgm:presLayoutVars>
      </dgm:prSet>
      <dgm:spPr/>
    </dgm:pt>
    <dgm:pt modelId="{6B74D70C-74D6-4D45-A4DE-EA1BD913E2E6}" type="pres">
      <dgm:prSet presAssocID="{D321AA03-7996-429A-96D9-216E75BFB056}" presName="compNode" presStyleCnt="0"/>
      <dgm:spPr/>
    </dgm:pt>
    <dgm:pt modelId="{6E4EC149-5FEC-46D8-B019-1C587695B2E1}" type="pres">
      <dgm:prSet presAssocID="{D321AA03-7996-429A-96D9-216E75BFB056}" presName="bgRect" presStyleLbl="bgShp" presStyleIdx="0" presStyleCnt="6"/>
      <dgm:spPr/>
    </dgm:pt>
    <dgm:pt modelId="{B3C9D3AC-E5F6-4BD8-86C3-BE60882A6DCD}" type="pres">
      <dgm:prSet presAssocID="{D321AA03-7996-429A-96D9-216E75BFB05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6AE8EC0-DF50-47DD-A4D5-E1FB26D0DC1A}" type="pres">
      <dgm:prSet presAssocID="{D321AA03-7996-429A-96D9-216E75BFB056}" presName="spaceRect" presStyleCnt="0"/>
      <dgm:spPr/>
    </dgm:pt>
    <dgm:pt modelId="{5ABD9DFB-83CB-4483-956D-4F47DAFE96AD}" type="pres">
      <dgm:prSet presAssocID="{D321AA03-7996-429A-96D9-216E75BFB056}" presName="parTx" presStyleLbl="revTx" presStyleIdx="0" presStyleCnt="6">
        <dgm:presLayoutVars>
          <dgm:chMax val="0"/>
          <dgm:chPref val="0"/>
        </dgm:presLayoutVars>
      </dgm:prSet>
      <dgm:spPr/>
    </dgm:pt>
    <dgm:pt modelId="{8A8B54D2-51FC-4C34-8C4D-FDD9145F9CAD}" type="pres">
      <dgm:prSet presAssocID="{304B9D55-7DD9-4B05-B512-6B3455BC5C09}" presName="sibTrans" presStyleCnt="0"/>
      <dgm:spPr/>
    </dgm:pt>
    <dgm:pt modelId="{2D3AC74A-32BF-4509-B07C-582121E30972}" type="pres">
      <dgm:prSet presAssocID="{F40BD6A2-9F93-4F28-AD14-AA198D74CB40}" presName="compNode" presStyleCnt="0"/>
      <dgm:spPr/>
    </dgm:pt>
    <dgm:pt modelId="{9A4F6150-4376-4064-B18F-D995BB74C97F}" type="pres">
      <dgm:prSet presAssocID="{F40BD6A2-9F93-4F28-AD14-AA198D74CB40}" presName="bgRect" presStyleLbl="bgShp" presStyleIdx="1" presStyleCnt="6"/>
      <dgm:spPr/>
    </dgm:pt>
    <dgm:pt modelId="{A5965681-EBDB-422C-BB71-5287DE2443A8}" type="pres">
      <dgm:prSet presAssocID="{F40BD6A2-9F93-4F28-AD14-AA198D74CB4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FB70DFD-2AEA-4DC5-9CFE-F5EBEEBE2AED}" type="pres">
      <dgm:prSet presAssocID="{F40BD6A2-9F93-4F28-AD14-AA198D74CB40}" presName="spaceRect" presStyleCnt="0"/>
      <dgm:spPr/>
    </dgm:pt>
    <dgm:pt modelId="{A23FD1B7-B69D-4E37-909D-0B86B1105A2E}" type="pres">
      <dgm:prSet presAssocID="{F40BD6A2-9F93-4F28-AD14-AA198D74CB40}" presName="parTx" presStyleLbl="revTx" presStyleIdx="1" presStyleCnt="6">
        <dgm:presLayoutVars>
          <dgm:chMax val="0"/>
          <dgm:chPref val="0"/>
        </dgm:presLayoutVars>
      </dgm:prSet>
      <dgm:spPr/>
    </dgm:pt>
    <dgm:pt modelId="{C10CED76-09E4-490A-8AB6-1EEB6DDDDAD1}" type="pres">
      <dgm:prSet presAssocID="{99F804AD-0757-4DC9-98E4-AB802CA820B7}" presName="sibTrans" presStyleCnt="0"/>
      <dgm:spPr/>
    </dgm:pt>
    <dgm:pt modelId="{E5BEED68-F092-4AB9-A1BE-4474089EDB11}" type="pres">
      <dgm:prSet presAssocID="{37B1F190-8CE5-49B0-913C-6100B6F6C3EE}" presName="compNode" presStyleCnt="0"/>
      <dgm:spPr/>
    </dgm:pt>
    <dgm:pt modelId="{DF1CA576-A842-4C4E-8432-781F556D9F3A}" type="pres">
      <dgm:prSet presAssocID="{37B1F190-8CE5-49B0-913C-6100B6F6C3EE}" presName="bgRect" presStyleLbl="bgShp" presStyleIdx="2" presStyleCnt="6"/>
      <dgm:spPr/>
    </dgm:pt>
    <dgm:pt modelId="{025AE8FB-2C5C-438E-98AE-3CE572FAD955}" type="pres">
      <dgm:prSet presAssocID="{37B1F190-8CE5-49B0-913C-6100B6F6C3E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28E01AF-B17E-4739-B80E-87B624960F3F}" type="pres">
      <dgm:prSet presAssocID="{37B1F190-8CE5-49B0-913C-6100B6F6C3EE}" presName="spaceRect" presStyleCnt="0"/>
      <dgm:spPr/>
    </dgm:pt>
    <dgm:pt modelId="{2F342875-0F28-486D-88E9-1D18790A6979}" type="pres">
      <dgm:prSet presAssocID="{37B1F190-8CE5-49B0-913C-6100B6F6C3EE}" presName="parTx" presStyleLbl="revTx" presStyleIdx="2" presStyleCnt="6">
        <dgm:presLayoutVars>
          <dgm:chMax val="0"/>
          <dgm:chPref val="0"/>
        </dgm:presLayoutVars>
      </dgm:prSet>
      <dgm:spPr/>
    </dgm:pt>
    <dgm:pt modelId="{3CA8F4E1-581F-4145-B232-CD8CE3494BDD}" type="pres">
      <dgm:prSet presAssocID="{3C7A297E-75B9-415A-B1DD-E765B226565A}" presName="sibTrans" presStyleCnt="0"/>
      <dgm:spPr/>
    </dgm:pt>
    <dgm:pt modelId="{A2EC1A3A-4FCF-417A-8FAB-325B13F24546}" type="pres">
      <dgm:prSet presAssocID="{91498DD2-1580-48E4-9E81-F64D6A71D3CA}" presName="compNode" presStyleCnt="0"/>
      <dgm:spPr/>
    </dgm:pt>
    <dgm:pt modelId="{CD3601E1-C688-460E-99CD-F9AACAEB7C04}" type="pres">
      <dgm:prSet presAssocID="{91498DD2-1580-48E4-9E81-F64D6A71D3CA}" presName="bgRect" presStyleLbl="bgShp" presStyleIdx="3" presStyleCnt="6"/>
      <dgm:spPr/>
    </dgm:pt>
    <dgm:pt modelId="{FFBBC4DF-103B-4C26-96E6-A7C427770FAB}" type="pres">
      <dgm:prSet presAssocID="{91498DD2-1580-48E4-9E81-F64D6A71D3C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bweb"/>
        </a:ext>
      </dgm:extLst>
    </dgm:pt>
    <dgm:pt modelId="{6F0B54CF-5C46-447D-BA1D-63A186AABE31}" type="pres">
      <dgm:prSet presAssocID="{91498DD2-1580-48E4-9E81-F64D6A71D3CA}" presName="spaceRect" presStyleCnt="0"/>
      <dgm:spPr/>
    </dgm:pt>
    <dgm:pt modelId="{27DDDBC9-6C66-434F-A50F-983B5339070F}" type="pres">
      <dgm:prSet presAssocID="{91498DD2-1580-48E4-9E81-F64D6A71D3CA}" presName="parTx" presStyleLbl="revTx" presStyleIdx="3" presStyleCnt="6">
        <dgm:presLayoutVars>
          <dgm:chMax val="0"/>
          <dgm:chPref val="0"/>
        </dgm:presLayoutVars>
      </dgm:prSet>
      <dgm:spPr/>
    </dgm:pt>
    <dgm:pt modelId="{DCE14144-8A27-4DE4-8973-92BC2ED8B973}" type="pres">
      <dgm:prSet presAssocID="{55ECBC7F-052E-4E73-94AF-CEE6F13015F5}" presName="sibTrans" presStyleCnt="0"/>
      <dgm:spPr/>
    </dgm:pt>
    <dgm:pt modelId="{C979301D-BAEC-4BB9-880F-FC925E975B9E}" type="pres">
      <dgm:prSet presAssocID="{B5DF3F50-5DF6-4B41-9807-780FEAE258E6}" presName="compNode" presStyleCnt="0"/>
      <dgm:spPr/>
    </dgm:pt>
    <dgm:pt modelId="{30D9AF09-DD87-4CFD-9D42-F71E51D37C23}" type="pres">
      <dgm:prSet presAssocID="{B5DF3F50-5DF6-4B41-9807-780FEAE258E6}" presName="bgRect" presStyleLbl="bgShp" presStyleIdx="4" presStyleCnt="6"/>
      <dgm:spPr/>
    </dgm:pt>
    <dgm:pt modelId="{64D9C6C8-FCE3-4217-A36D-38B7CEE25682}" type="pres">
      <dgm:prSet presAssocID="{B5DF3F50-5DF6-4B41-9807-780FEAE258E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2D13639-FEAA-4FDC-9BAC-884A0F3AAE6C}" type="pres">
      <dgm:prSet presAssocID="{B5DF3F50-5DF6-4B41-9807-780FEAE258E6}" presName="spaceRect" presStyleCnt="0"/>
      <dgm:spPr/>
    </dgm:pt>
    <dgm:pt modelId="{53069E34-5874-4A8F-8E51-8F20318CD9D3}" type="pres">
      <dgm:prSet presAssocID="{B5DF3F50-5DF6-4B41-9807-780FEAE258E6}" presName="parTx" presStyleLbl="revTx" presStyleIdx="4" presStyleCnt="6">
        <dgm:presLayoutVars>
          <dgm:chMax val="0"/>
          <dgm:chPref val="0"/>
        </dgm:presLayoutVars>
      </dgm:prSet>
      <dgm:spPr/>
    </dgm:pt>
    <dgm:pt modelId="{9B6ECCED-045B-4701-8EFA-A2A2727FBF1F}" type="pres">
      <dgm:prSet presAssocID="{5A2F1A22-3D65-47E2-81A8-60B70B13CF50}" presName="sibTrans" presStyleCnt="0"/>
      <dgm:spPr/>
    </dgm:pt>
    <dgm:pt modelId="{D3C93A22-0726-454F-89F7-3986049A230B}" type="pres">
      <dgm:prSet presAssocID="{7DBB8769-876A-4316-972C-4CEDF37901C6}" presName="compNode" presStyleCnt="0"/>
      <dgm:spPr/>
    </dgm:pt>
    <dgm:pt modelId="{7E28919D-8628-486E-A5B9-0CAD759A57C3}" type="pres">
      <dgm:prSet presAssocID="{7DBB8769-876A-4316-972C-4CEDF37901C6}" presName="bgRect" presStyleLbl="bgShp" presStyleIdx="5" presStyleCnt="6"/>
      <dgm:spPr/>
    </dgm:pt>
    <dgm:pt modelId="{ED787F84-6B13-4742-82C4-EECD748458B9}" type="pres">
      <dgm:prSet presAssocID="{7DBB8769-876A-4316-972C-4CEDF37901C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C2BA40C9-43D5-4478-8F16-B6C9E34A1A6C}" type="pres">
      <dgm:prSet presAssocID="{7DBB8769-876A-4316-972C-4CEDF37901C6}" presName="spaceRect" presStyleCnt="0"/>
      <dgm:spPr/>
    </dgm:pt>
    <dgm:pt modelId="{45F219A0-E129-471F-9EAD-E9B1908615DE}" type="pres">
      <dgm:prSet presAssocID="{7DBB8769-876A-4316-972C-4CEDF37901C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DAC7523-13F2-48BB-A359-133696AF206F}" srcId="{97578440-6B14-48EC-8DDB-ED2C54A5950B}" destId="{F40BD6A2-9F93-4F28-AD14-AA198D74CB40}" srcOrd="1" destOrd="0" parTransId="{FC40DF9F-B01D-4CBE-B5FD-4BB5FCF45BE3}" sibTransId="{99F804AD-0757-4DC9-98E4-AB802CA820B7}"/>
    <dgm:cxn modelId="{2BC41338-8D48-4606-9E98-6B93C148A745}" type="presOf" srcId="{B5DF3F50-5DF6-4B41-9807-780FEAE258E6}" destId="{53069E34-5874-4A8F-8E51-8F20318CD9D3}" srcOrd="0" destOrd="0" presId="urn:microsoft.com/office/officeart/2018/2/layout/IconVerticalSolidList"/>
    <dgm:cxn modelId="{40562D3F-BAD6-4211-AA57-712E6ED97EFE}" type="presOf" srcId="{91498DD2-1580-48E4-9E81-F64D6A71D3CA}" destId="{27DDDBC9-6C66-434F-A50F-983B5339070F}" srcOrd="0" destOrd="0" presId="urn:microsoft.com/office/officeart/2018/2/layout/IconVerticalSolidList"/>
    <dgm:cxn modelId="{3D733972-EE07-43D1-8CE7-2A3FE9BC15FD}" srcId="{97578440-6B14-48EC-8DDB-ED2C54A5950B}" destId="{D321AA03-7996-429A-96D9-216E75BFB056}" srcOrd="0" destOrd="0" parTransId="{CF873404-3D9F-4438-8136-BB2F5B65A5DD}" sibTransId="{304B9D55-7DD9-4B05-B512-6B3455BC5C09}"/>
    <dgm:cxn modelId="{F5D88F57-643A-43A6-958C-78E7AC395CB7}" srcId="{97578440-6B14-48EC-8DDB-ED2C54A5950B}" destId="{91498DD2-1580-48E4-9E81-F64D6A71D3CA}" srcOrd="3" destOrd="0" parTransId="{A9416CD8-8D9E-4639-996A-50C19A434780}" sibTransId="{55ECBC7F-052E-4E73-94AF-CEE6F13015F5}"/>
    <dgm:cxn modelId="{D9A1A65A-F00F-4443-8896-245548601D86}" type="presOf" srcId="{7DBB8769-876A-4316-972C-4CEDF37901C6}" destId="{45F219A0-E129-471F-9EAD-E9B1908615DE}" srcOrd="0" destOrd="0" presId="urn:microsoft.com/office/officeart/2018/2/layout/IconVerticalSolidList"/>
    <dgm:cxn modelId="{C9FB397F-1C76-437A-94A9-993F3BE3E8B6}" srcId="{97578440-6B14-48EC-8DDB-ED2C54A5950B}" destId="{37B1F190-8CE5-49B0-913C-6100B6F6C3EE}" srcOrd="2" destOrd="0" parTransId="{F7C988E3-AF67-4CBD-BBAB-7981C280537F}" sibTransId="{3C7A297E-75B9-415A-B1DD-E765B226565A}"/>
    <dgm:cxn modelId="{0FEDDBAC-F6FC-4712-A40B-FD5B730F56E5}" type="presOf" srcId="{97578440-6B14-48EC-8DDB-ED2C54A5950B}" destId="{373F1898-A2B3-417A-AD05-A8EC49DC2288}" srcOrd="0" destOrd="0" presId="urn:microsoft.com/office/officeart/2018/2/layout/IconVerticalSolidList"/>
    <dgm:cxn modelId="{7E8E8CBF-9906-49A0-94E4-0CD6F1776F5D}" type="presOf" srcId="{F40BD6A2-9F93-4F28-AD14-AA198D74CB40}" destId="{A23FD1B7-B69D-4E37-909D-0B86B1105A2E}" srcOrd="0" destOrd="0" presId="urn:microsoft.com/office/officeart/2018/2/layout/IconVerticalSolidList"/>
    <dgm:cxn modelId="{BB3D3FC0-7283-4B95-9718-348902C0F3C4}" type="presOf" srcId="{37B1F190-8CE5-49B0-913C-6100B6F6C3EE}" destId="{2F342875-0F28-486D-88E9-1D18790A6979}" srcOrd="0" destOrd="0" presId="urn:microsoft.com/office/officeart/2018/2/layout/IconVerticalSolidList"/>
    <dgm:cxn modelId="{0F7B7FC3-24A1-4588-9CF3-FEFD67A5C2EE}" srcId="{97578440-6B14-48EC-8DDB-ED2C54A5950B}" destId="{B5DF3F50-5DF6-4B41-9807-780FEAE258E6}" srcOrd="4" destOrd="0" parTransId="{6E5835A4-BB2F-4997-BED9-36D6843E8872}" sibTransId="{5A2F1A22-3D65-47E2-81A8-60B70B13CF50}"/>
    <dgm:cxn modelId="{7C3744D0-0794-4357-BCBC-C16F180DA0DF}" type="presOf" srcId="{D321AA03-7996-429A-96D9-216E75BFB056}" destId="{5ABD9DFB-83CB-4483-956D-4F47DAFE96AD}" srcOrd="0" destOrd="0" presId="urn:microsoft.com/office/officeart/2018/2/layout/IconVerticalSolidList"/>
    <dgm:cxn modelId="{90B416FE-0940-49A7-89F4-7A35535433D1}" srcId="{97578440-6B14-48EC-8DDB-ED2C54A5950B}" destId="{7DBB8769-876A-4316-972C-4CEDF37901C6}" srcOrd="5" destOrd="0" parTransId="{A5BE4182-3610-46E0-B592-E273B24376E6}" sibTransId="{74DEEE09-A358-4783-887E-6A9D8AFD1348}"/>
    <dgm:cxn modelId="{8D2B8F1D-F65F-41BC-B0D4-7C94307CF73C}" type="presParOf" srcId="{373F1898-A2B3-417A-AD05-A8EC49DC2288}" destId="{6B74D70C-74D6-4D45-A4DE-EA1BD913E2E6}" srcOrd="0" destOrd="0" presId="urn:microsoft.com/office/officeart/2018/2/layout/IconVerticalSolidList"/>
    <dgm:cxn modelId="{A201B53B-6F9B-40D8-8401-54EB523FBEB7}" type="presParOf" srcId="{6B74D70C-74D6-4D45-A4DE-EA1BD913E2E6}" destId="{6E4EC149-5FEC-46D8-B019-1C587695B2E1}" srcOrd="0" destOrd="0" presId="urn:microsoft.com/office/officeart/2018/2/layout/IconVerticalSolidList"/>
    <dgm:cxn modelId="{C0D8AF6F-F275-4023-8ED6-1145D1F395FC}" type="presParOf" srcId="{6B74D70C-74D6-4D45-A4DE-EA1BD913E2E6}" destId="{B3C9D3AC-E5F6-4BD8-86C3-BE60882A6DCD}" srcOrd="1" destOrd="0" presId="urn:microsoft.com/office/officeart/2018/2/layout/IconVerticalSolidList"/>
    <dgm:cxn modelId="{2EFB2849-5CBA-46FE-B74A-215E0F5C494F}" type="presParOf" srcId="{6B74D70C-74D6-4D45-A4DE-EA1BD913E2E6}" destId="{C6AE8EC0-DF50-47DD-A4D5-E1FB26D0DC1A}" srcOrd="2" destOrd="0" presId="urn:microsoft.com/office/officeart/2018/2/layout/IconVerticalSolidList"/>
    <dgm:cxn modelId="{3AD32933-3C51-4F34-ADFA-B6951E4A567F}" type="presParOf" srcId="{6B74D70C-74D6-4D45-A4DE-EA1BD913E2E6}" destId="{5ABD9DFB-83CB-4483-956D-4F47DAFE96AD}" srcOrd="3" destOrd="0" presId="urn:microsoft.com/office/officeart/2018/2/layout/IconVerticalSolidList"/>
    <dgm:cxn modelId="{B60132D5-98E5-4D0B-834E-AF0E6C734CF1}" type="presParOf" srcId="{373F1898-A2B3-417A-AD05-A8EC49DC2288}" destId="{8A8B54D2-51FC-4C34-8C4D-FDD9145F9CAD}" srcOrd="1" destOrd="0" presId="urn:microsoft.com/office/officeart/2018/2/layout/IconVerticalSolidList"/>
    <dgm:cxn modelId="{6B0CF04B-D488-4954-A698-2AA41DEFC3B4}" type="presParOf" srcId="{373F1898-A2B3-417A-AD05-A8EC49DC2288}" destId="{2D3AC74A-32BF-4509-B07C-582121E30972}" srcOrd="2" destOrd="0" presId="urn:microsoft.com/office/officeart/2018/2/layout/IconVerticalSolidList"/>
    <dgm:cxn modelId="{7972BF09-7056-4004-9543-BAAD8E9C075E}" type="presParOf" srcId="{2D3AC74A-32BF-4509-B07C-582121E30972}" destId="{9A4F6150-4376-4064-B18F-D995BB74C97F}" srcOrd="0" destOrd="0" presId="urn:microsoft.com/office/officeart/2018/2/layout/IconVerticalSolidList"/>
    <dgm:cxn modelId="{A8436C04-4DF5-4DD7-88B7-17F931D7982B}" type="presParOf" srcId="{2D3AC74A-32BF-4509-B07C-582121E30972}" destId="{A5965681-EBDB-422C-BB71-5287DE2443A8}" srcOrd="1" destOrd="0" presId="urn:microsoft.com/office/officeart/2018/2/layout/IconVerticalSolidList"/>
    <dgm:cxn modelId="{69741102-E11E-485A-A54A-7B49D85F6369}" type="presParOf" srcId="{2D3AC74A-32BF-4509-B07C-582121E30972}" destId="{1FB70DFD-2AEA-4DC5-9CFE-F5EBEEBE2AED}" srcOrd="2" destOrd="0" presId="urn:microsoft.com/office/officeart/2018/2/layout/IconVerticalSolidList"/>
    <dgm:cxn modelId="{4DA35C9D-521F-4A0C-9D06-3D85CD7EE2DC}" type="presParOf" srcId="{2D3AC74A-32BF-4509-B07C-582121E30972}" destId="{A23FD1B7-B69D-4E37-909D-0B86B1105A2E}" srcOrd="3" destOrd="0" presId="urn:microsoft.com/office/officeart/2018/2/layout/IconVerticalSolidList"/>
    <dgm:cxn modelId="{6C4A2559-C130-46EF-9004-48353235B654}" type="presParOf" srcId="{373F1898-A2B3-417A-AD05-A8EC49DC2288}" destId="{C10CED76-09E4-490A-8AB6-1EEB6DDDDAD1}" srcOrd="3" destOrd="0" presId="urn:microsoft.com/office/officeart/2018/2/layout/IconVerticalSolidList"/>
    <dgm:cxn modelId="{FF827784-235E-4867-A463-960E3B27FC1C}" type="presParOf" srcId="{373F1898-A2B3-417A-AD05-A8EC49DC2288}" destId="{E5BEED68-F092-4AB9-A1BE-4474089EDB11}" srcOrd="4" destOrd="0" presId="urn:microsoft.com/office/officeart/2018/2/layout/IconVerticalSolidList"/>
    <dgm:cxn modelId="{F5D788A4-556E-4287-BE70-C6CF6B8500B4}" type="presParOf" srcId="{E5BEED68-F092-4AB9-A1BE-4474089EDB11}" destId="{DF1CA576-A842-4C4E-8432-781F556D9F3A}" srcOrd="0" destOrd="0" presId="urn:microsoft.com/office/officeart/2018/2/layout/IconVerticalSolidList"/>
    <dgm:cxn modelId="{2B02FB7C-F68D-4BAD-89BE-FE18649E3CD8}" type="presParOf" srcId="{E5BEED68-F092-4AB9-A1BE-4474089EDB11}" destId="{025AE8FB-2C5C-438E-98AE-3CE572FAD955}" srcOrd="1" destOrd="0" presId="urn:microsoft.com/office/officeart/2018/2/layout/IconVerticalSolidList"/>
    <dgm:cxn modelId="{D2925654-B6C2-434C-8913-FDC7DDC2DA75}" type="presParOf" srcId="{E5BEED68-F092-4AB9-A1BE-4474089EDB11}" destId="{428E01AF-B17E-4739-B80E-87B624960F3F}" srcOrd="2" destOrd="0" presId="urn:microsoft.com/office/officeart/2018/2/layout/IconVerticalSolidList"/>
    <dgm:cxn modelId="{5BB6D5E6-6CF2-4F3E-B394-05CA604CBA58}" type="presParOf" srcId="{E5BEED68-F092-4AB9-A1BE-4474089EDB11}" destId="{2F342875-0F28-486D-88E9-1D18790A6979}" srcOrd="3" destOrd="0" presId="urn:microsoft.com/office/officeart/2018/2/layout/IconVerticalSolidList"/>
    <dgm:cxn modelId="{3E6C798B-FB88-4E90-AFCA-92DFAA861F3A}" type="presParOf" srcId="{373F1898-A2B3-417A-AD05-A8EC49DC2288}" destId="{3CA8F4E1-581F-4145-B232-CD8CE3494BDD}" srcOrd="5" destOrd="0" presId="urn:microsoft.com/office/officeart/2018/2/layout/IconVerticalSolidList"/>
    <dgm:cxn modelId="{DEBDB7B0-229E-44D4-B893-AE83C3BB9282}" type="presParOf" srcId="{373F1898-A2B3-417A-AD05-A8EC49DC2288}" destId="{A2EC1A3A-4FCF-417A-8FAB-325B13F24546}" srcOrd="6" destOrd="0" presId="urn:microsoft.com/office/officeart/2018/2/layout/IconVerticalSolidList"/>
    <dgm:cxn modelId="{19993795-3108-4E5F-B3E0-347227E328DC}" type="presParOf" srcId="{A2EC1A3A-4FCF-417A-8FAB-325B13F24546}" destId="{CD3601E1-C688-460E-99CD-F9AACAEB7C04}" srcOrd="0" destOrd="0" presId="urn:microsoft.com/office/officeart/2018/2/layout/IconVerticalSolidList"/>
    <dgm:cxn modelId="{9F61355D-388F-4DDE-BD5A-3A2AD3E8D338}" type="presParOf" srcId="{A2EC1A3A-4FCF-417A-8FAB-325B13F24546}" destId="{FFBBC4DF-103B-4C26-96E6-A7C427770FAB}" srcOrd="1" destOrd="0" presId="urn:microsoft.com/office/officeart/2018/2/layout/IconVerticalSolidList"/>
    <dgm:cxn modelId="{F9017D55-8394-480D-9963-70825F0918D4}" type="presParOf" srcId="{A2EC1A3A-4FCF-417A-8FAB-325B13F24546}" destId="{6F0B54CF-5C46-447D-BA1D-63A186AABE31}" srcOrd="2" destOrd="0" presId="urn:microsoft.com/office/officeart/2018/2/layout/IconVerticalSolidList"/>
    <dgm:cxn modelId="{84EFD0BD-B837-4F73-867C-16B4BC5F50E6}" type="presParOf" srcId="{A2EC1A3A-4FCF-417A-8FAB-325B13F24546}" destId="{27DDDBC9-6C66-434F-A50F-983B5339070F}" srcOrd="3" destOrd="0" presId="urn:microsoft.com/office/officeart/2018/2/layout/IconVerticalSolidList"/>
    <dgm:cxn modelId="{92C8E05C-BF8C-4401-B1B8-DA98F4CFA684}" type="presParOf" srcId="{373F1898-A2B3-417A-AD05-A8EC49DC2288}" destId="{DCE14144-8A27-4DE4-8973-92BC2ED8B973}" srcOrd="7" destOrd="0" presId="urn:microsoft.com/office/officeart/2018/2/layout/IconVerticalSolidList"/>
    <dgm:cxn modelId="{C925B4FC-F746-46FA-9F19-CE6C00D0370E}" type="presParOf" srcId="{373F1898-A2B3-417A-AD05-A8EC49DC2288}" destId="{C979301D-BAEC-4BB9-880F-FC925E975B9E}" srcOrd="8" destOrd="0" presId="urn:microsoft.com/office/officeart/2018/2/layout/IconVerticalSolidList"/>
    <dgm:cxn modelId="{64CBC8C5-A167-455C-9D3C-EB057B4FB64B}" type="presParOf" srcId="{C979301D-BAEC-4BB9-880F-FC925E975B9E}" destId="{30D9AF09-DD87-4CFD-9D42-F71E51D37C23}" srcOrd="0" destOrd="0" presId="urn:microsoft.com/office/officeart/2018/2/layout/IconVerticalSolidList"/>
    <dgm:cxn modelId="{90C7FEE6-A983-4720-8C49-30CDC40EC150}" type="presParOf" srcId="{C979301D-BAEC-4BB9-880F-FC925E975B9E}" destId="{64D9C6C8-FCE3-4217-A36D-38B7CEE25682}" srcOrd="1" destOrd="0" presId="urn:microsoft.com/office/officeart/2018/2/layout/IconVerticalSolidList"/>
    <dgm:cxn modelId="{248C0F05-4F1F-46C2-9058-624C4BA71E42}" type="presParOf" srcId="{C979301D-BAEC-4BB9-880F-FC925E975B9E}" destId="{22D13639-FEAA-4FDC-9BAC-884A0F3AAE6C}" srcOrd="2" destOrd="0" presId="urn:microsoft.com/office/officeart/2018/2/layout/IconVerticalSolidList"/>
    <dgm:cxn modelId="{B6BE9422-5D38-4240-B27A-CA37E795FFF2}" type="presParOf" srcId="{C979301D-BAEC-4BB9-880F-FC925E975B9E}" destId="{53069E34-5874-4A8F-8E51-8F20318CD9D3}" srcOrd="3" destOrd="0" presId="urn:microsoft.com/office/officeart/2018/2/layout/IconVerticalSolidList"/>
    <dgm:cxn modelId="{4FF88213-7F8E-4F3A-A4F4-432C315DD582}" type="presParOf" srcId="{373F1898-A2B3-417A-AD05-A8EC49DC2288}" destId="{9B6ECCED-045B-4701-8EFA-A2A2727FBF1F}" srcOrd="9" destOrd="0" presId="urn:microsoft.com/office/officeart/2018/2/layout/IconVerticalSolidList"/>
    <dgm:cxn modelId="{16E5642B-9905-4007-883F-7BDC3E72968A}" type="presParOf" srcId="{373F1898-A2B3-417A-AD05-A8EC49DC2288}" destId="{D3C93A22-0726-454F-89F7-3986049A230B}" srcOrd="10" destOrd="0" presId="urn:microsoft.com/office/officeart/2018/2/layout/IconVerticalSolidList"/>
    <dgm:cxn modelId="{58DD2EC7-36F5-4655-B8C6-A4A6626397B1}" type="presParOf" srcId="{D3C93A22-0726-454F-89F7-3986049A230B}" destId="{7E28919D-8628-486E-A5B9-0CAD759A57C3}" srcOrd="0" destOrd="0" presId="urn:microsoft.com/office/officeart/2018/2/layout/IconVerticalSolidList"/>
    <dgm:cxn modelId="{AEC82444-B9FD-4D30-8413-4E12A051FA0D}" type="presParOf" srcId="{D3C93A22-0726-454F-89F7-3986049A230B}" destId="{ED787F84-6B13-4742-82C4-EECD748458B9}" srcOrd="1" destOrd="0" presId="urn:microsoft.com/office/officeart/2018/2/layout/IconVerticalSolidList"/>
    <dgm:cxn modelId="{47B2D621-F56A-41D9-BFF2-FBAAE5F06F9D}" type="presParOf" srcId="{D3C93A22-0726-454F-89F7-3986049A230B}" destId="{C2BA40C9-43D5-4478-8F16-B6C9E34A1A6C}" srcOrd="2" destOrd="0" presId="urn:microsoft.com/office/officeart/2018/2/layout/IconVerticalSolidList"/>
    <dgm:cxn modelId="{CEF90DD4-B76F-4F74-AA4C-3A0719EB0766}" type="presParOf" srcId="{D3C93A22-0726-454F-89F7-3986049A230B}" destId="{45F219A0-E129-471F-9EAD-E9B1908615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4F4E3-AE50-4693-A7CE-218D6687CD3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B63F1D-0056-4F56-87BE-ED1AD761277B}">
      <dgm:prSet custT="1"/>
      <dgm:spPr/>
      <dgm:t>
        <a:bodyPr/>
        <a:lstStyle/>
        <a:p>
          <a:r>
            <a:rPr lang="en-GB" sz="2400"/>
            <a:t>We run training programmes</a:t>
          </a:r>
          <a:endParaRPr lang="en-US" sz="2400"/>
        </a:p>
      </dgm:t>
    </dgm:pt>
    <dgm:pt modelId="{B8CEA8C8-AF79-4281-A360-50C44EFB953E}" type="parTrans" cxnId="{9B093FB2-0642-43D0-9264-B8C23B152466}">
      <dgm:prSet/>
      <dgm:spPr/>
      <dgm:t>
        <a:bodyPr/>
        <a:lstStyle/>
        <a:p>
          <a:endParaRPr lang="en-US" sz="2000"/>
        </a:p>
      </dgm:t>
    </dgm:pt>
    <dgm:pt modelId="{5A228E5B-0F51-4040-824C-18A49D30A174}" type="sibTrans" cxnId="{9B093FB2-0642-43D0-9264-B8C23B152466}">
      <dgm:prSet/>
      <dgm:spPr/>
      <dgm:t>
        <a:bodyPr/>
        <a:lstStyle/>
        <a:p>
          <a:endParaRPr lang="en-US" sz="2000"/>
        </a:p>
      </dgm:t>
    </dgm:pt>
    <dgm:pt modelId="{C2F4F4E6-5601-4263-8059-0420FAF6CFE5}">
      <dgm:prSet custT="1"/>
      <dgm:spPr/>
      <dgm:t>
        <a:bodyPr/>
        <a:lstStyle/>
        <a:p>
          <a:r>
            <a:rPr lang="en-GB" sz="2400"/>
            <a:t>We help our clients put together bespoke Cyber Attack plans</a:t>
          </a:r>
          <a:endParaRPr lang="en-US" sz="2400" dirty="0"/>
        </a:p>
      </dgm:t>
    </dgm:pt>
    <dgm:pt modelId="{7905DD60-86E2-4F37-A558-1656FE3C4FCB}" type="parTrans" cxnId="{7419464C-7398-4012-B37C-2FD5053F41DB}">
      <dgm:prSet/>
      <dgm:spPr/>
      <dgm:t>
        <a:bodyPr/>
        <a:lstStyle/>
        <a:p>
          <a:endParaRPr lang="en-US" sz="2000"/>
        </a:p>
      </dgm:t>
    </dgm:pt>
    <dgm:pt modelId="{C2DCD60D-1C01-433F-83F1-2382D522DCCC}" type="sibTrans" cxnId="{7419464C-7398-4012-B37C-2FD5053F41DB}">
      <dgm:prSet/>
      <dgm:spPr/>
      <dgm:t>
        <a:bodyPr/>
        <a:lstStyle/>
        <a:p>
          <a:endParaRPr lang="en-US" sz="2000"/>
        </a:p>
      </dgm:t>
    </dgm:pt>
    <dgm:pt modelId="{764EC21E-AAA3-4463-BB77-54D3FA576FD3}">
      <dgm:prSet custT="1"/>
      <dgm:spPr/>
      <dgm:t>
        <a:bodyPr/>
        <a:lstStyle/>
        <a:p>
          <a:r>
            <a:rPr lang="en-GB" sz="2400" dirty="0"/>
            <a:t>We prepare our clients for Cyber Essentials Certifications</a:t>
          </a:r>
          <a:endParaRPr lang="en-US" sz="2400" dirty="0"/>
        </a:p>
      </dgm:t>
    </dgm:pt>
    <dgm:pt modelId="{6132505C-736C-445D-8B07-569ADF2E83E8}" type="parTrans" cxnId="{E6AA72BA-0796-4187-B6B4-4B5A9F0A9A5F}">
      <dgm:prSet/>
      <dgm:spPr/>
      <dgm:t>
        <a:bodyPr/>
        <a:lstStyle/>
        <a:p>
          <a:endParaRPr lang="en-US" sz="2000"/>
        </a:p>
      </dgm:t>
    </dgm:pt>
    <dgm:pt modelId="{29036E8D-C354-406D-9346-02387E5E56A3}" type="sibTrans" cxnId="{E6AA72BA-0796-4187-B6B4-4B5A9F0A9A5F}">
      <dgm:prSet/>
      <dgm:spPr/>
      <dgm:t>
        <a:bodyPr/>
        <a:lstStyle/>
        <a:p>
          <a:endParaRPr lang="en-US" sz="2000"/>
        </a:p>
      </dgm:t>
    </dgm:pt>
    <dgm:pt modelId="{68B3F2EE-FBE4-4788-95D2-D5AFE9E555D0}">
      <dgm:prSet custT="1"/>
      <dgm:spPr/>
      <dgm:t>
        <a:bodyPr/>
        <a:lstStyle/>
        <a:p>
          <a:r>
            <a:rPr lang="en-GB" sz="2400" dirty="0"/>
            <a:t>Our Security Everywhere software is second to none and offers 24/7 monitoring and protection solutions</a:t>
          </a:r>
          <a:endParaRPr lang="en-US" sz="2400" dirty="0"/>
        </a:p>
      </dgm:t>
    </dgm:pt>
    <dgm:pt modelId="{F731D856-F3C5-4F4A-B87A-038566F221A9}" type="parTrans" cxnId="{23248A07-CE9C-42DB-A240-25F229606E2D}">
      <dgm:prSet/>
      <dgm:spPr/>
      <dgm:t>
        <a:bodyPr/>
        <a:lstStyle/>
        <a:p>
          <a:endParaRPr lang="en-US" sz="2000"/>
        </a:p>
      </dgm:t>
    </dgm:pt>
    <dgm:pt modelId="{AC054B82-72A4-4FA3-970B-5110CD7FA3A7}" type="sibTrans" cxnId="{23248A07-CE9C-42DB-A240-25F229606E2D}">
      <dgm:prSet/>
      <dgm:spPr/>
      <dgm:t>
        <a:bodyPr/>
        <a:lstStyle/>
        <a:p>
          <a:endParaRPr lang="en-US" sz="2000"/>
        </a:p>
      </dgm:t>
    </dgm:pt>
    <dgm:pt modelId="{53DA6E67-52B4-4F3C-9DB8-81B8183D82DF}">
      <dgm:prSet custT="1"/>
      <dgm:spPr/>
      <dgm:t>
        <a:bodyPr/>
        <a:lstStyle/>
        <a:p>
          <a:r>
            <a:rPr lang="en-GB" sz="2400" dirty="0"/>
            <a:t>We ring fence your data and insure you in case of loss</a:t>
          </a:r>
          <a:endParaRPr lang="en-US" sz="2400" dirty="0"/>
        </a:p>
      </dgm:t>
    </dgm:pt>
    <dgm:pt modelId="{612789EC-6FFA-49A6-A6C2-01085871C2B6}" type="parTrans" cxnId="{12398855-B724-4B63-A7B1-71327A0B59F8}">
      <dgm:prSet/>
      <dgm:spPr/>
      <dgm:t>
        <a:bodyPr/>
        <a:lstStyle/>
        <a:p>
          <a:endParaRPr lang="en-US" sz="2000"/>
        </a:p>
      </dgm:t>
    </dgm:pt>
    <dgm:pt modelId="{8B06E4A2-D40D-4EE5-9722-C15CFCD23F03}" type="sibTrans" cxnId="{12398855-B724-4B63-A7B1-71327A0B59F8}">
      <dgm:prSet/>
      <dgm:spPr/>
      <dgm:t>
        <a:bodyPr/>
        <a:lstStyle/>
        <a:p>
          <a:endParaRPr lang="en-US" sz="2000"/>
        </a:p>
      </dgm:t>
    </dgm:pt>
    <dgm:pt modelId="{456DCEE7-E7F2-4DB0-A374-B70EE0D9554B}">
      <dgm:prSet custT="1"/>
      <dgm:spPr/>
      <dgm:t>
        <a:bodyPr/>
        <a:lstStyle/>
        <a:p>
          <a:r>
            <a:rPr lang="en-GB" sz="2400"/>
            <a:t>We monitor the Dark Web</a:t>
          </a:r>
          <a:endParaRPr lang="en-US" sz="2400"/>
        </a:p>
      </dgm:t>
    </dgm:pt>
    <dgm:pt modelId="{4F1A4DDD-0D1A-4525-8057-034405D0B68E}" type="parTrans" cxnId="{2F22958B-BB00-4496-A08F-DAB9B748CBFC}">
      <dgm:prSet/>
      <dgm:spPr/>
      <dgm:t>
        <a:bodyPr/>
        <a:lstStyle/>
        <a:p>
          <a:endParaRPr lang="en-US" sz="2000"/>
        </a:p>
      </dgm:t>
    </dgm:pt>
    <dgm:pt modelId="{6AFA3770-6FF6-428F-BBDB-5AA1DCD20024}" type="sibTrans" cxnId="{2F22958B-BB00-4496-A08F-DAB9B748CBFC}">
      <dgm:prSet/>
      <dgm:spPr/>
      <dgm:t>
        <a:bodyPr/>
        <a:lstStyle/>
        <a:p>
          <a:endParaRPr lang="en-US" sz="2000"/>
        </a:p>
      </dgm:t>
    </dgm:pt>
    <dgm:pt modelId="{F57A2946-AFC2-4AB8-95BE-E68FF43F921D}">
      <dgm:prSet custT="1"/>
      <dgm:spPr/>
      <dgm:t>
        <a:bodyPr/>
        <a:lstStyle/>
        <a:p>
          <a:r>
            <a:rPr lang="en-GB" sz="2400" dirty="0"/>
            <a:t>We provide regular, easily actionable, security tips</a:t>
          </a:r>
          <a:endParaRPr lang="en-US" sz="2400" dirty="0"/>
        </a:p>
      </dgm:t>
    </dgm:pt>
    <dgm:pt modelId="{023404AE-10BB-463D-80F1-7AB16B249680}" type="parTrans" cxnId="{1E0249C8-FA62-48EE-96E8-DD9ACF512767}">
      <dgm:prSet/>
      <dgm:spPr/>
      <dgm:t>
        <a:bodyPr/>
        <a:lstStyle/>
        <a:p>
          <a:endParaRPr lang="en-US" sz="2000"/>
        </a:p>
      </dgm:t>
    </dgm:pt>
    <dgm:pt modelId="{1AAD0B1B-A757-4157-8D55-B30578190578}" type="sibTrans" cxnId="{1E0249C8-FA62-48EE-96E8-DD9ACF512767}">
      <dgm:prSet/>
      <dgm:spPr/>
      <dgm:t>
        <a:bodyPr/>
        <a:lstStyle/>
        <a:p>
          <a:endParaRPr lang="en-US" sz="2000"/>
        </a:p>
      </dgm:t>
    </dgm:pt>
    <dgm:pt modelId="{71F3273A-9B24-496F-BB2E-1730D424BA2A}" type="pres">
      <dgm:prSet presAssocID="{3194F4E3-AE50-4693-A7CE-218D6687CD38}" presName="linear" presStyleCnt="0">
        <dgm:presLayoutVars>
          <dgm:animLvl val="lvl"/>
          <dgm:resizeHandles val="exact"/>
        </dgm:presLayoutVars>
      </dgm:prSet>
      <dgm:spPr/>
    </dgm:pt>
    <dgm:pt modelId="{C8801C67-B3CF-4739-8FA9-CD0A646A9FCD}" type="pres">
      <dgm:prSet presAssocID="{28B63F1D-0056-4F56-87BE-ED1AD761277B}" presName="parentText" presStyleLbl="node1" presStyleIdx="0" presStyleCnt="7" custScaleY="62941">
        <dgm:presLayoutVars>
          <dgm:chMax val="0"/>
          <dgm:bulletEnabled val="1"/>
        </dgm:presLayoutVars>
      </dgm:prSet>
      <dgm:spPr/>
    </dgm:pt>
    <dgm:pt modelId="{BA8CD9D4-C518-4EBE-A928-880E1AEBB22A}" type="pres">
      <dgm:prSet presAssocID="{5A228E5B-0F51-4040-824C-18A49D30A174}" presName="spacer" presStyleCnt="0"/>
      <dgm:spPr/>
    </dgm:pt>
    <dgm:pt modelId="{D53694D8-C93B-474A-9A51-4ECFCC86DFF1}" type="pres">
      <dgm:prSet presAssocID="{C2F4F4E6-5601-4263-8059-0420FAF6CFE5}" presName="parentText" presStyleLbl="node1" presStyleIdx="1" presStyleCnt="7" custScaleY="50684">
        <dgm:presLayoutVars>
          <dgm:chMax val="0"/>
          <dgm:bulletEnabled val="1"/>
        </dgm:presLayoutVars>
      </dgm:prSet>
      <dgm:spPr/>
    </dgm:pt>
    <dgm:pt modelId="{AB879204-99EB-4C53-9543-97C2A3183443}" type="pres">
      <dgm:prSet presAssocID="{C2DCD60D-1C01-433F-83F1-2382D522DCCC}" presName="spacer" presStyleCnt="0"/>
      <dgm:spPr/>
    </dgm:pt>
    <dgm:pt modelId="{91911E13-B9B1-4B21-BC08-0A49304565EF}" type="pres">
      <dgm:prSet presAssocID="{764EC21E-AAA3-4463-BB77-54D3FA576FD3}" presName="parentText" presStyleLbl="node1" presStyleIdx="2" presStyleCnt="7" custScaleY="55645">
        <dgm:presLayoutVars>
          <dgm:chMax val="0"/>
          <dgm:bulletEnabled val="1"/>
        </dgm:presLayoutVars>
      </dgm:prSet>
      <dgm:spPr/>
    </dgm:pt>
    <dgm:pt modelId="{B95FEDC4-CB9D-49D7-A45F-3FFADC1FAD6D}" type="pres">
      <dgm:prSet presAssocID="{29036E8D-C354-406D-9346-02387E5E56A3}" presName="spacer" presStyleCnt="0"/>
      <dgm:spPr/>
    </dgm:pt>
    <dgm:pt modelId="{6B6D5157-A515-4EA9-873C-06AAB6CE173F}" type="pres">
      <dgm:prSet presAssocID="{68B3F2EE-FBE4-4788-95D2-D5AFE9E555D0}" presName="parentText" presStyleLbl="node1" presStyleIdx="3" presStyleCnt="7" custScaleY="88362">
        <dgm:presLayoutVars>
          <dgm:chMax val="0"/>
          <dgm:bulletEnabled val="1"/>
        </dgm:presLayoutVars>
      </dgm:prSet>
      <dgm:spPr/>
    </dgm:pt>
    <dgm:pt modelId="{5123DF6B-41EB-42D6-A5E7-1EDB93434BFE}" type="pres">
      <dgm:prSet presAssocID="{AC054B82-72A4-4FA3-970B-5110CD7FA3A7}" presName="spacer" presStyleCnt="0"/>
      <dgm:spPr/>
    </dgm:pt>
    <dgm:pt modelId="{7B7B90FC-D1F6-47D4-9CD2-41615581F8A0}" type="pres">
      <dgm:prSet presAssocID="{53DA6E67-52B4-4F3C-9DB8-81B8183D82DF}" presName="parentText" presStyleLbl="node1" presStyleIdx="4" presStyleCnt="7" custScaleY="49628">
        <dgm:presLayoutVars>
          <dgm:chMax val="0"/>
          <dgm:bulletEnabled val="1"/>
        </dgm:presLayoutVars>
      </dgm:prSet>
      <dgm:spPr/>
    </dgm:pt>
    <dgm:pt modelId="{6E028DA9-3468-4CE4-8B50-2E0AE76C1CA1}" type="pres">
      <dgm:prSet presAssocID="{8B06E4A2-D40D-4EE5-9722-C15CFCD23F03}" presName="spacer" presStyleCnt="0"/>
      <dgm:spPr/>
    </dgm:pt>
    <dgm:pt modelId="{7CE11814-5BEA-4DA7-B7DD-0AA328380A71}" type="pres">
      <dgm:prSet presAssocID="{456DCEE7-E7F2-4DB0-A374-B70EE0D9554B}" presName="parentText" presStyleLbl="node1" presStyleIdx="5" presStyleCnt="7" custScaleY="43759">
        <dgm:presLayoutVars>
          <dgm:chMax val="0"/>
          <dgm:bulletEnabled val="1"/>
        </dgm:presLayoutVars>
      </dgm:prSet>
      <dgm:spPr/>
    </dgm:pt>
    <dgm:pt modelId="{5BB9D079-9484-4279-8F50-6807B4062289}" type="pres">
      <dgm:prSet presAssocID="{6AFA3770-6FF6-428F-BBDB-5AA1DCD20024}" presName="spacer" presStyleCnt="0"/>
      <dgm:spPr/>
    </dgm:pt>
    <dgm:pt modelId="{442A7794-4537-46DA-A31C-AEAFD37E3978}" type="pres">
      <dgm:prSet presAssocID="{F57A2946-AFC2-4AB8-95BE-E68FF43F921D}" presName="parentText" presStyleLbl="node1" presStyleIdx="6" presStyleCnt="7" custScaleY="48032">
        <dgm:presLayoutVars>
          <dgm:chMax val="0"/>
          <dgm:bulletEnabled val="1"/>
        </dgm:presLayoutVars>
      </dgm:prSet>
      <dgm:spPr/>
    </dgm:pt>
  </dgm:ptLst>
  <dgm:cxnLst>
    <dgm:cxn modelId="{23248A07-CE9C-42DB-A240-25F229606E2D}" srcId="{3194F4E3-AE50-4693-A7CE-218D6687CD38}" destId="{68B3F2EE-FBE4-4788-95D2-D5AFE9E555D0}" srcOrd="3" destOrd="0" parTransId="{F731D856-F3C5-4F4A-B87A-038566F221A9}" sibTransId="{AC054B82-72A4-4FA3-970B-5110CD7FA3A7}"/>
    <dgm:cxn modelId="{24C8D763-4269-4118-9CF7-1EA1A631DE48}" type="presOf" srcId="{28B63F1D-0056-4F56-87BE-ED1AD761277B}" destId="{C8801C67-B3CF-4739-8FA9-CD0A646A9FCD}" srcOrd="0" destOrd="0" presId="urn:microsoft.com/office/officeart/2005/8/layout/vList2"/>
    <dgm:cxn modelId="{7419464C-7398-4012-B37C-2FD5053F41DB}" srcId="{3194F4E3-AE50-4693-A7CE-218D6687CD38}" destId="{C2F4F4E6-5601-4263-8059-0420FAF6CFE5}" srcOrd="1" destOrd="0" parTransId="{7905DD60-86E2-4F37-A558-1656FE3C4FCB}" sibTransId="{C2DCD60D-1C01-433F-83F1-2382D522DCCC}"/>
    <dgm:cxn modelId="{0D06F051-7B1A-4C61-9DDF-CC08F182EA0B}" type="presOf" srcId="{C2F4F4E6-5601-4263-8059-0420FAF6CFE5}" destId="{D53694D8-C93B-474A-9A51-4ECFCC86DFF1}" srcOrd="0" destOrd="0" presId="urn:microsoft.com/office/officeart/2005/8/layout/vList2"/>
    <dgm:cxn modelId="{57E9C474-329F-463B-8B24-421CFC7EA27B}" type="presOf" srcId="{68B3F2EE-FBE4-4788-95D2-D5AFE9E555D0}" destId="{6B6D5157-A515-4EA9-873C-06AAB6CE173F}" srcOrd="0" destOrd="0" presId="urn:microsoft.com/office/officeart/2005/8/layout/vList2"/>
    <dgm:cxn modelId="{12398855-B724-4B63-A7B1-71327A0B59F8}" srcId="{3194F4E3-AE50-4693-A7CE-218D6687CD38}" destId="{53DA6E67-52B4-4F3C-9DB8-81B8183D82DF}" srcOrd="4" destOrd="0" parTransId="{612789EC-6FFA-49A6-A6C2-01085871C2B6}" sibTransId="{8B06E4A2-D40D-4EE5-9722-C15CFCD23F03}"/>
    <dgm:cxn modelId="{6FD5FA86-9008-45D8-85C2-AE413883319E}" type="presOf" srcId="{764EC21E-AAA3-4463-BB77-54D3FA576FD3}" destId="{91911E13-B9B1-4B21-BC08-0A49304565EF}" srcOrd="0" destOrd="0" presId="urn:microsoft.com/office/officeart/2005/8/layout/vList2"/>
    <dgm:cxn modelId="{2F22958B-BB00-4496-A08F-DAB9B748CBFC}" srcId="{3194F4E3-AE50-4693-A7CE-218D6687CD38}" destId="{456DCEE7-E7F2-4DB0-A374-B70EE0D9554B}" srcOrd="5" destOrd="0" parTransId="{4F1A4DDD-0D1A-4525-8057-034405D0B68E}" sibTransId="{6AFA3770-6FF6-428F-BBDB-5AA1DCD20024}"/>
    <dgm:cxn modelId="{20768A8E-673A-4D6E-B2E9-CA7EBD481555}" type="presOf" srcId="{3194F4E3-AE50-4693-A7CE-218D6687CD38}" destId="{71F3273A-9B24-496F-BB2E-1730D424BA2A}" srcOrd="0" destOrd="0" presId="urn:microsoft.com/office/officeart/2005/8/layout/vList2"/>
    <dgm:cxn modelId="{9B093FB2-0642-43D0-9264-B8C23B152466}" srcId="{3194F4E3-AE50-4693-A7CE-218D6687CD38}" destId="{28B63F1D-0056-4F56-87BE-ED1AD761277B}" srcOrd="0" destOrd="0" parTransId="{B8CEA8C8-AF79-4281-A360-50C44EFB953E}" sibTransId="{5A228E5B-0F51-4040-824C-18A49D30A174}"/>
    <dgm:cxn modelId="{E6AA72BA-0796-4187-B6B4-4B5A9F0A9A5F}" srcId="{3194F4E3-AE50-4693-A7CE-218D6687CD38}" destId="{764EC21E-AAA3-4463-BB77-54D3FA576FD3}" srcOrd="2" destOrd="0" parTransId="{6132505C-736C-445D-8B07-569ADF2E83E8}" sibTransId="{29036E8D-C354-406D-9346-02387E5E56A3}"/>
    <dgm:cxn modelId="{1E0249C8-FA62-48EE-96E8-DD9ACF512767}" srcId="{3194F4E3-AE50-4693-A7CE-218D6687CD38}" destId="{F57A2946-AFC2-4AB8-95BE-E68FF43F921D}" srcOrd="6" destOrd="0" parTransId="{023404AE-10BB-463D-80F1-7AB16B249680}" sibTransId="{1AAD0B1B-A757-4157-8D55-B30578190578}"/>
    <dgm:cxn modelId="{65A01BD9-A12F-4FD5-91F5-50CFD22E7945}" type="presOf" srcId="{456DCEE7-E7F2-4DB0-A374-B70EE0D9554B}" destId="{7CE11814-5BEA-4DA7-B7DD-0AA328380A71}" srcOrd="0" destOrd="0" presId="urn:microsoft.com/office/officeart/2005/8/layout/vList2"/>
    <dgm:cxn modelId="{5267DFDC-1B75-4E85-8088-2FD9C045778C}" type="presOf" srcId="{53DA6E67-52B4-4F3C-9DB8-81B8183D82DF}" destId="{7B7B90FC-D1F6-47D4-9CD2-41615581F8A0}" srcOrd="0" destOrd="0" presId="urn:microsoft.com/office/officeart/2005/8/layout/vList2"/>
    <dgm:cxn modelId="{A2FF87E2-A397-48F8-8A7F-599F91E30CE6}" type="presOf" srcId="{F57A2946-AFC2-4AB8-95BE-E68FF43F921D}" destId="{442A7794-4537-46DA-A31C-AEAFD37E3978}" srcOrd="0" destOrd="0" presId="urn:microsoft.com/office/officeart/2005/8/layout/vList2"/>
    <dgm:cxn modelId="{DDF6C823-2C5A-4D68-AC56-4E9F99878D3E}" type="presParOf" srcId="{71F3273A-9B24-496F-BB2E-1730D424BA2A}" destId="{C8801C67-B3CF-4739-8FA9-CD0A646A9FCD}" srcOrd="0" destOrd="0" presId="urn:microsoft.com/office/officeart/2005/8/layout/vList2"/>
    <dgm:cxn modelId="{DFB16020-1D8F-41E2-8444-DE35747AFB03}" type="presParOf" srcId="{71F3273A-9B24-496F-BB2E-1730D424BA2A}" destId="{BA8CD9D4-C518-4EBE-A928-880E1AEBB22A}" srcOrd="1" destOrd="0" presId="urn:microsoft.com/office/officeart/2005/8/layout/vList2"/>
    <dgm:cxn modelId="{2B8F3A5F-C0D9-4354-B101-A390ADA39208}" type="presParOf" srcId="{71F3273A-9B24-496F-BB2E-1730D424BA2A}" destId="{D53694D8-C93B-474A-9A51-4ECFCC86DFF1}" srcOrd="2" destOrd="0" presId="urn:microsoft.com/office/officeart/2005/8/layout/vList2"/>
    <dgm:cxn modelId="{0EB5D317-1A05-41C9-A35D-9DC3FE3A297D}" type="presParOf" srcId="{71F3273A-9B24-496F-BB2E-1730D424BA2A}" destId="{AB879204-99EB-4C53-9543-97C2A3183443}" srcOrd="3" destOrd="0" presId="urn:microsoft.com/office/officeart/2005/8/layout/vList2"/>
    <dgm:cxn modelId="{062243E1-83B5-43B5-A372-6E48328BE5E0}" type="presParOf" srcId="{71F3273A-9B24-496F-BB2E-1730D424BA2A}" destId="{91911E13-B9B1-4B21-BC08-0A49304565EF}" srcOrd="4" destOrd="0" presId="urn:microsoft.com/office/officeart/2005/8/layout/vList2"/>
    <dgm:cxn modelId="{806C37DC-B6A6-4A97-A4D7-065937F84EF5}" type="presParOf" srcId="{71F3273A-9B24-496F-BB2E-1730D424BA2A}" destId="{B95FEDC4-CB9D-49D7-A45F-3FFADC1FAD6D}" srcOrd="5" destOrd="0" presId="urn:microsoft.com/office/officeart/2005/8/layout/vList2"/>
    <dgm:cxn modelId="{3F691669-A20E-41C8-9582-F9A37CEA41CB}" type="presParOf" srcId="{71F3273A-9B24-496F-BB2E-1730D424BA2A}" destId="{6B6D5157-A515-4EA9-873C-06AAB6CE173F}" srcOrd="6" destOrd="0" presId="urn:microsoft.com/office/officeart/2005/8/layout/vList2"/>
    <dgm:cxn modelId="{4C93D391-D335-4389-8B9F-A3713316C5FC}" type="presParOf" srcId="{71F3273A-9B24-496F-BB2E-1730D424BA2A}" destId="{5123DF6B-41EB-42D6-A5E7-1EDB93434BFE}" srcOrd="7" destOrd="0" presId="urn:microsoft.com/office/officeart/2005/8/layout/vList2"/>
    <dgm:cxn modelId="{6EEE0D76-03B7-4626-B197-082D21390453}" type="presParOf" srcId="{71F3273A-9B24-496F-BB2E-1730D424BA2A}" destId="{7B7B90FC-D1F6-47D4-9CD2-41615581F8A0}" srcOrd="8" destOrd="0" presId="urn:microsoft.com/office/officeart/2005/8/layout/vList2"/>
    <dgm:cxn modelId="{03F2C4E3-A6AF-4B69-ADD1-E1EE69085A00}" type="presParOf" srcId="{71F3273A-9B24-496F-BB2E-1730D424BA2A}" destId="{6E028DA9-3468-4CE4-8B50-2E0AE76C1CA1}" srcOrd="9" destOrd="0" presId="urn:microsoft.com/office/officeart/2005/8/layout/vList2"/>
    <dgm:cxn modelId="{19754F94-B627-4CC0-8DBD-85BE1C219AC7}" type="presParOf" srcId="{71F3273A-9B24-496F-BB2E-1730D424BA2A}" destId="{7CE11814-5BEA-4DA7-B7DD-0AA328380A71}" srcOrd="10" destOrd="0" presId="urn:microsoft.com/office/officeart/2005/8/layout/vList2"/>
    <dgm:cxn modelId="{E19E4C93-F5F2-474A-A2FD-4EE0663E0A8C}" type="presParOf" srcId="{71F3273A-9B24-496F-BB2E-1730D424BA2A}" destId="{5BB9D079-9484-4279-8F50-6807B4062289}" srcOrd="11" destOrd="0" presId="urn:microsoft.com/office/officeart/2005/8/layout/vList2"/>
    <dgm:cxn modelId="{8B293DA2-7B1A-4FE3-927E-32FD9215B114}" type="presParOf" srcId="{71F3273A-9B24-496F-BB2E-1730D424BA2A}" destId="{442A7794-4537-46DA-A31C-AEAFD37E397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B7DBC-A0DA-4268-B827-8CEE8E5C40B9}">
      <dsp:nvSpPr>
        <dsp:cNvPr id="0" name=""/>
        <dsp:cNvSpPr/>
      </dsp:nvSpPr>
      <dsp:spPr>
        <a:xfrm>
          <a:off x="0" y="2077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A6E79-16D7-408B-A0A1-A8A0CBC9B9C5}">
      <dsp:nvSpPr>
        <dsp:cNvPr id="0" name=""/>
        <dsp:cNvSpPr/>
      </dsp:nvSpPr>
      <dsp:spPr>
        <a:xfrm>
          <a:off x="0" y="2077"/>
          <a:ext cx="6692748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Malware (49%) </a:t>
          </a:r>
          <a:endParaRPr lang="en-US" sz="3300" kern="1200" dirty="0"/>
        </a:p>
      </dsp:txBody>
      <dsp:txXfrm>
        <a:off x="0" y="2077"/>
        <a:ext cx="6692748" cy="708478"/>
      </dsp:txXfrm>
    </dsp:sp>
    <dsp:sp modelId="{389D9BF3-298F-4A54-8E2E-193EFB478A60}">
      <dsp:nvSpPr>
        <dsp:cNvPr id="0" name=""/>
        <dsp:cNvSpPr/>
      </dsp:nvSpPr>
      <dsp:spPr>
        <a:xfrm>
          <a:off x="0" y="710555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22688"/>
                <a:satOff val="2608"/>
                <a:lumOff val="-207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2688"/>
                <a:satOff val="2608"/>
                <a:lumOff val="-207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22688"/>
              <a:satOff val="2608"/>
              <a:lumOff val="-2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E417B1-D098-49E1-B0B3-9BDEB702E211}">
      <dsp:nvSpPr>
        <dsp:cNvPr id="0" name=""/>
        <dsp:cNvSpPr/>
      </dsp:nvSpPr>
      <dsp:spPr>
        <a:xfrm>
          <a:off x="0" y="710555"/>
          <a:ext cx="6692748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Social Engineering (25%) </a:t>
          </a:r>
          <a:endParaRPr lang="en-US" sz="3300" kern="1200" dirty="0"/>
        </a:p>
      </dsp:txBody>
      <dsp:txXfrm>
        <a:off x="0" y="710555"/>
        <a:ext cx="6692748" cy="708478"/>
      </dsp:txXfrm>
    </dsp:sp>
    <dsp:sp modelId="{F9E49446-3527-456E-A148-8A5E1BE88EDE}">
      <dsp:nvSpPr>
        <dsp:cNvPr id="0" name=""/>
        <dsp:cNvSpPr/>
      </dsp:nvSpPr>
      <dsp:spPr>
        <a:xfrm>
          <a:off x="0" y="1419033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45376"/>
                <a:satOff val="5216"/>
                <a:lumOff val="-4157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5376"/>
                <a:satOff val="5216"/>
                <a:lumOff val="-415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45376"/>
              <a:satOff val="5216"/>
              <a:lumOff val="-4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4CC45-234B-44A1-B9AA-44A670A2670B}">
      <dsp:nvSpPr>
        <dsp:cNvPr id="0" name=""/>
        <dsp:cNvSpPr/>
      </dsp:nvSpPr>
      <dsp:spPr>
        <a:xfrm>
          <a:off x="0" y="1419033"/>
          <a:ext cx="6692748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Hacking (21%) </a:t>
          </a:r>
          <a:endParaRPr lang="en-US" sz="3300" kern="1200" dirty="0"/>
        </a:p>
      </dsp:txBody>
      <dsp:txXfrm>
        <a:off x="0" y="1419033"/>
        <a:ext cx="6692748" cy="708478"/>
      </dsp:txXfrm>
    </dsp:sp>
    <dsp:sp modelId="{68A10B23-C0F2-4F60-BB33-872CC78378A9}">
      <dsp:nvSpPr>
        <dsp:cNvPr id="0" name=""/>
        <dsp:cNvSpPr/>
      </dsp:nvSpPr>
      <dsp:spPr>
        <a:xfrm>
          <a:off x="0" y="2127512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68064"/>
                <a:satOff val="7823"/>
                <a:lumOff val="-623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68064"/>
                <a:satOff val="7823"/>
                <a:lumOff val="-623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68064"/>
              <a:satOff val="7823"/>
              <a:lumOff val="-62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53BE43-D866-4BE4-980D-F1A1449CB27F}">
      <dsp:nvSpPr>
        <dsp:cNvPr id="0" name=""/>
        <dsp:cNvSpPr/>
      </dsp:nvSpPr>
      <dsp:spPr>
        <a:xfrm>
          <a:off x="0" y="2127512"/>
          <a:ext cx="6692748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Credential Compromise (19%) </a:t>
          </a:r>
          <a:endParaRPr lang="en-US" sz="3300" kern="1200" dirty="0"/>
        </a:p>
      </dsp:txBody>
      <dsp:txXfrm>
        <a:off x="0" y="2127512"/>
        <a:ext cx="6692748" cy="708478"/>
      </dsp:txXfrm>
    </dsp:sp>
    <dsp:sp modelId="{F668C690-157E-4A92-8284-004F2FF9408B}">
      <dsp:nvSpPr>
        <dsp:cNvPr id="0" name=""/>
        <dsp:cNvSpPr/>
      </dsp:nvSpPr>
      <dsp:spPr>
        <a:xfrm>
          <a:off x="0" y="2835990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90751"/>
                <a:satOff val="10431"/>
                <a:lumOff val="-831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90751"/>
                <a:satOff val="10431"/>
                <a:lumOff val="-831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90751"/>
              <a:satOff val="10431"/>
              <a:lumOff val="-8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8606B9-0761-4F2C-86E7-414EB063CA49}">
      <dsp:nvSpPr>
        <dsp:cNvPr id="0" name=""/>
        <dsp:cNvSpPr/>
      </dsp:nvSpPr>
      <dsp:spPr>
        <a:xfrm>
          <a:off x="0" y="2835990"/>
          <a:ext cx="6692748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Web Attacks (18%) </a:t>
          </a:r>
          <a:endParaRPr lang="en-US" sz="3300" kern="1200" dirty="0"/>
        </a:p>
      </dsp:txBody>
      <dsp:txXfrm>
        <a:off x="0" y="2835990"/>
        <a:ext cx="6692748" cy="708478"/>
      </dsp:txXfrm>
    </dsp:sp>
    <dsp:sp modelId="{AB451716-96C8-432D-923B-DEFDED1844F0}">
      <dsp:nvSpPr>
        <dsp:cNvPr id="0" name=""/>
        <dsp:cNvSpPr/>
      </dsp:nvSpPr>
      <dsp:spPr>
        <a:xfrm>
          <a:off x="0" y="3544468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113439"/>
                <a:satOff val="13039"/>
                <a:lumOff val="-1039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3439"/>
                <a:satOff val="13039"/>
                <a:lumOff val="-1039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492CDA-C03C-4DB3-98C6-5C164EC2DE03}">
      <dsp:nvSpPr>
        <dsp:cNvPr id="0" name=""/>
        <dsp:cNvSpPr/>
      </dsp:nvSpPr>
      <dsp:spPr>
        <a:xfrm>
          <a:off x="0" y="3544468"/>
          <a:ext cx="6692748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hlinkClick xmlns:r="http://schemas.openxmlformats.org/officeDocument/2006/relationships" r:id="rId1"/>
            </a:rPr>
            <a:t>DDoS</a:t>
          </a:r>
          <a:r>
            <a:rPr lang="en-GB" sz="3300" kern="1200" dirty="0"/>
            <a:t> (5%)</a:t>
          </a:r>
          <a:endParaRPr lang="en-US" sz="3300" kern="1200" dirty="0"/>
        </a:p>
      </dsp:txBody>
      <dsp:txXfrm>
        <a:off x="0" y="3544468"/>
        <a:ext cx="6692748" cy="708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C185F-364B-4ADE-B7BD-84F5ACCE32EE}">
      <dsp:nvSpPr>
        <dsp:cNvPr id="0" name=""/>
        <dsp:cNvSpPr/>
      </dsp:nvSpPr>
      <dsp:spPr>
        <a:xfrm>
          <a:off x="3385" y="379786"/>
          <a:ext cx="1833190" cy="10999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Your Mobile Phone (400%)</a:t>
          </a:r>
          <a:endParaRPr lang="en-US" sz="2400" kern="1200" dirty="0"/>
        </a:p>
      </dsp:txBody>
      <dsp:txXfrm>
        <a:off x="3385" y="379786"/>
        <a:ext cx="1833190" cy="1099914"/>
      </dsp:txXfrm>
    </dsp:sp>
    <dsp:sp modelId="{DDD5E09D-177A-447C-8A3D-ACFB338E7EFE}">
      <dsp:nvSpPr>
        <dsp:cNvPr id="0" name=""/>
        <dsp:cNvSpPr/>
      </dsp:nvSpPr>
      <dsp:spPr>
        <a:xfrm>
          <a:off x="2019895" y="379786"/>
          <a:ext cx="1833190" cy="10999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Websites</a:t>
          </a:r>
          <a:endParaRPr lang="en-US" sz="2400" kern="1200" dirty="0"/>
        </a:p>
      </dsp:txBody>
      <dsp:txXfrm>
        <a:off x="2019895" y="379786"/>
        <a:ext cx="1833190" cy="1099914"/>
      </dsp:txXfrm>
    </dsp:sp>
    <dsp:sp modelId="{90940744-6B01-4CF8-9A62-70C39D1BEFE5}">
      <dsp:nvSpPr>
        <dsp:cNvPr id="0" name=""/>
        <dsp:cNvSpPr/>
      </dsp:nvSpPr>
      <dsp:spPr>
        <a:xfrm>
          <a:off x="4036404" y="379786"/>
          <a:ext cx="1833190" cy="10999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Emails</a:t>
          </a:r>
          <a:endParaRPr lang="en-US" sz="2400" kern="1200" dirty="0"/>
        </a:p>
      </dsp:txBody>
      <dsp:txXfrm>
        <a:off x="4036404" y="379786"/>
        <a:ext cx="1833190" cy="1099914"/>
      </dsp:txXfrm>
    </dsp:sp>
    <dsp:sp modelId="{65197819-0726-41ED-A684-54B52B167B41}">
      <dsp:nvSpPr>
        <dsp:cNvPr id="0" name=""/>
        <dsp:cNvSpPr/>
      </dsp:nvSpPr>
      <dsp:spPr>
        <a:xfrm>
          <a:off x="6052914" y="379786"/>
          <a:ext cx="1833190" cy="109991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Via Facebook</a:t>
          </a:r>
          <a:endParaRPr lang="en-US" sz="2400" kern="1200" dirty="0"/>
        </a:p>
      </dsp:txBody>
      <dsp:txXfrm>
        <a:off x="6052914" y="379786"/>
        <a:ext cx="1833190" cy="1099914"/>
      </dsp:txXfrm>
    </dsp:sp>
    <dsp:sp modelId="{FC019C02-53A9-4CFF-A09F-F3AB506E6FBF}">
      <dsp:nvSpPr>
        <dsp:cNvPr id="0" name=""/>
        <dsp:cNvSpPr/>
      </dsp:nvSpPr>
      <dsp:spPr>
        <a:xfrm>
          <a:off x="8069423" y="379786"/>
          <a:ext cx="1833190" cy="109991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SMS</a:t>
          </a:r>
          <a:endParaRPr lang="en-US" sz="2400" kern="1200" dirty="0"/>
        </a:p>
      </dsp:txBody>
      <dsp:txXfrm>
        <a:off x="8069423" y="379786"/>
        <a:ext cx="1833190" cy="1099914"/>
      </dsp:txXfrm>
    </dsp:sp>
    <dsp:sp modelId="{B0F10E06-D80B-45BB-963A-044F00114AD4}">
      <dsp:nvSpPr>
        <dsp:cNvPr id="0" name=""/>
        <dsp:cNvSpPr/>
      </dsp:nvSpPr>
      <dsp:spPr>
        <a:xfrm>
          <a:off x="1011640" y="1663020"/>
          <a:ext cx="1833190" cy="10999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Invoices</a:t>
          </a:r>
          <a:endParaRPr lang="en-US" sz="2400" kern="1200" dirty="0"/>
        </a:p>
      </dsp:txBody>
      <dsp:txXfrm>
        <a:off x="1011640" y="1663020"/>
        <a:ext cx="1833190" cy="1099914"/>
      </dsp:txXfrm>
    </dsp:sp>
    <dsp:sp modelId="{426809B6-7D2B-4DF0-B612-16AA10BB1F5A}">
      <dsp:nvSpPr>
        <dsp:cNvPr id="0" name=""/>
        <dsp:cNvSpPr/>
      </dsp:nvSpPr>
      <dsp:spPr>
        <a:xfrm>
          <a:off x="3028150" y="1663020"/>
          <a:ext cx="1833190" cy="10999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Phone Calls</a:t>
          </a:r>
          <a:endParaRPr lang="en-US" sz="2400" kern="1200" dirty="0"/>
        </a:p>
      </dsp:txBody>
      <dsp:txXfrm>
        <a:off x="3028150" y="1663020"/>
        <a:ext cx="1833190" cy="1099914"/>
      </dsp:txXfrm>
    </dsp:sp>
    <dsp:sp modelId="{496F673E-0169-456E-88C7-316DED78CAD1}">
      <dsp:nvSpPr>
        <dsp:cNvPr id="0" name=""/>
        <dsp:cNvSpPr/>
      </dsp:nvSpPr>
      <dsp:spPr>
        <a:xfrm>
          <a:off x="5044659" y="1663020"/>
          <a:ext cx="1833190" cy="10999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Public </a:t>
          </a:r>
          <a:r>
            <a:rPr lang="en-GB" sz="2400" kern="1200" dirty="0" err="1"/>
            <a:t>Wifi</a:t>
          </a:r>
          <a:endParaRPr lang="en-US" sz="2400" kern="1200" dirty="0"/>
        </a:p>
      </dsp:txBody>
      <dsp:txXfrm>
        <a:off x="5044659" y="1663020"/>
        <a:ext cx="1833190" cy="1099914"/>
      </dsp:txXfrm>
    </dsp:sp>
    <dsp:sp modelId="{9BDCCB38-50BE-4A04-85F5-DEA84F6564E4}">
      <dsp:nvSpPr>
        <dsp:cNvPr id="0" name=""/>
        <dsp:cNvSpPr/>
      </dsp:nvSpPr>
      <dsp:spPr>
        <a:xfrm>
          <a:off x="7061168" y="1663020"/>
          <a:ext cx="1833190" cy="109991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USB/CV</a:t>
          </a:r>
          <a:endParaRPr lang="en-US" sz="2400" kern="1200"/>
        </a:p>
      </dsp:txBody>
      <dsp:txXfrm>
        <a:off x="7061168" y="1663020"/>
        <a:ext cx="1833190" cy="1099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EC149-5FEC-46D8-B019-1C587695B2E1}">
      <dsp:nvSpPr>
        <dsp:cNvPr id="0" name=""/>
        <dsp:cNvSpPr/>
      </dsp:nvSpPr>
      <dsp:spPr>
        <a:xfrm>
          <a:off x="0" y="1536"/>
          <a:ext cx="9906000" cy="6547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9D3AC-E5F6-4BD8-86C3-BE60882A6DCD}">
      <dsp:nvSpPr>
        <dsp:cNvPr id="0" name=""/>
        <dsp:cNvSpPr/>
      </dsp:nvSpPr>
      <dsp:spPr>
        <a:xfrm>
          <a:off x="198069" y="148860"/>
          <a:ext cx="360126" cy="3601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D9DFB-83CB-4483-956D-4F47DAFE96AD}">
      <dsp:nvSpPr>
        <dsp:cNvPr id="0" name=""/>
        <dsp:cNvSpPr/>
      </dsp:nvSpPr>
      <dsp:spPr>
        <a:xfrm>
          <a:off x="756264" y="1536"/>
          <a:ext cx="9149735" cy="6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97" tIns="69297" rIns="69297" bIns="692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Knowledge is Power: Train Everyone … Often.</a:t>
          </a:r>
          <a:endParaRPr lang="en-US" sz="1900" kern="1200"/>
        </a:p>
      </dsp:txBody>
      <dsp:txXfrm>
        <a:off x="756264" y="1536"/>
        <a:ext cx="9149735" cy="654774"/>
      </dsp:txXfrm>
    </dsp:sp>
    <dsp:sp modelId="{9A4F6150-4376-4064-B18F-D995BB74C97F}">
      <dsp:nvSpPr>
        <dsp:cNvPr id="0" name=""/>
        <dsp:cNvSpPr/>
      </dsp:nvSpPr>
      <dsp:spPr>
        <a:xfrm>
          <a:off x="0" y="820005"/>
          <a:ext cx="9906000" cy="6547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65681-EBDB-422C-BB71-5287DE2443A8}">
      <dsp:nvSpPr>
        <dsp:cNvPr id="0" name=""/>
        <dsp:cNvSpPr/>
      </dsp:nvSpPr>
      <dsp:spPr>
        <a:xfrm>
          <a:off x="198069" y="967329"/>
          <a:ext cx="360126" cy="3601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FD1B7-B69D-4E37-909D-0B86B1105A2E}">
      <dsp:nvSpPr>
        <dsp:cNvPr id="0" name=""/>
        <dsp:cNvSpPr/>
      </dsp:nvSpPr>
      <dsp:spPr>
        <a:xfrm>
          <a:off x="756264" y="820005"/>
          <a:ext cx="9149735" cy="6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97" tIns="69297" rIns="69297" bIns="692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Have a Clear and Easy to Follow Cyber Attack Plan</a:t>
          </a:r>
          <a:endParaRPr lang="en-US" sz="1900" kern="1200" dirty="0"/>
        </a:p>
      </dsp:txBody>
      <dsp:txXfrm>
        <a:off x="756264" y="820005"/>
        <a:ext cx="9149735" cy="654774"/>
      </dsp:txXfrm>
    </dsp:sp>
    <dsp:sp modelId="{DF1CA576-A842-4C4E-8432-781F556D9F3A}">
      <dsp:nvSpPr>
        <dsp:cNvPr id="0" name=""/>
        <dsp:cNvSpPr/>
      </dsp:nvSpPr>
      <dsp:spPr>
        <a:xfrm>
          <a:off x="0" y="1638473"/>
          <a:ext cx="9906000" cy="6547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AE8FB-2C5C-438E-98AE-3CE572FAD955}">
      <dsp:nvSpPr>
        <dsp:cNvPr id="0" name=""/>
        <dsp:cNvSpPr/>
      </dsp:nvSpPr>
      <dsp:spPr>
        <a:xfrm>
          <a:off x="198069" y="1785798"/>
          <a:ext cx="360126" cy="3601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42875-0F28-486D-88E9-1D18790A6979}">
      <dsp:nvSpPr>
        <dsp:cNvPr id="0" name=""/>
        <dsp:cNvSpPr/>
      </dsp:nvSpPr>
      <dsp:spPr>
        <a:xfrm>
          <a:off x="756264" y="1638473"/>
          <a:ext cx="9149735" cy="6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97" tIns="69297" rIns="69297" bIns="692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Invest in Adequate Security Software</a:t>
          </a:r>
          <a:endParaRPr lang="en-US" sz="1900" kern="1200" dirty="0"/>
        </a:p>
      </dsp:txBody>
      <dsp:txXfrm>
        <a:off x="756264" y="1638473"/>
        <a:ext cx="9149735" cy="654774"/>
      </dsp:txXfrm>
    </dsp:sp>
    <dsp:sp modelId="{CD3601E1-C688-460E-99CD-F9AACAEB7C04}">
      <dsp:nvSpPr>
        <dsp:cNvPr id="0" name=""/>
        <dsp:cNvSpPr/>
      </dsp:nvSpPr>
      <dsp:spPr>
        <a:xfrm>
          <a:off x="0" y="2456942"/>
          <a:ext cx="9906000" cy="6547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BC4DF-103B-4C26-96E6-A7C427770FAB}">
      <dsp:nvSpPr>
        <dsp:cNvPr id="0" name=""/>
        <dsp:cNvSpPr/>
      </dsp:nvSpPr>
      <dsp:spPr>
        <a:xfrm>
          <a:off x="198069" y="2604266"/>
          <a:ext cx="360126" cy="3601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DDBC9-6C66-434F-A50F-983B5339070F}">
      <dsp:nvSpPr>
        <dsp:cNvPr id="0" name=""/>
        <dsp:cNvSpPr/>
      </dsp:nvSpPr>
      <dsp:spPr>
        <a:xfrm>
          <a:off x="756264" y="2456942"/>
          <a:ext cx="9149735" cy="6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97" tIns="69297" rIns="69297" bIns="692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Know what the Dark Web knows about You And your Staff</a:t>
          </a:r>
          <a:endParaRPr lang="en-US" sz="1900" kern="1200" dirty="0"/>
        </a:p>
      </dsp:txBody>
      <dsp:txXfrm>
        <a:off x="756264" y="2456942"/>
        <a:ext cx="9149735" cy="654774"/>
      </dsp:txXfrm>
    </dsp:sp>
    <dsp:sp modelId="{30D9AF09-DD87-4CFD-9D42-F71E51D37C23}">
      <dsp:nvSpPr>
        <dsp:cNvPr id="0" name=""/>
        <dsp:cNvSpPr/>
      </dsp:nvSpPr>
      <dsp:spPr>
        <a:xfrm>
          <a:off x="0" y="3275410"/>
          <a:ext cx="9906000" cy="6547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9C6C8-FCE3-4217-A36D-38B7CEE25682}">
      <dsp:nvSpPr>
        <dsp:cNvPr id="0" name=""/>
        <dsp:cNvSpPr/>
      </dsp:nvSpPr>
      <dsp:spPr>
        <a:xfrm>
          <a:off x="198069" y="3422735"/>
          <a:ext cx="360126" cy="3601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69E34-5874-4A8F-8E51-8F20318CD9D3}">
      <dsp:nvSpPr>
        <dsp:cNvPr id="0" name=""/>
        <dsp:cNvSpPr/>
      </dsp:nvSpPr>
      <dsp:spPr>
        <a:xfrm>
          <a:off x="756264" y="3275410"/>
          <a:ext cx="9149735" cy="6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97" tIns="69297" rIns="69297" bIns="692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Take daily Precautions</a:t>
          </a:r>
          <a:endParaRPr lang="en-US" sz="1900" kern="1200" dirty="0"/>
        </a:p>
      </dsp:txBody>
      <dsp:txXfrm>
        <a:off x="756264" y="3275410"/>
        <a:ext cx="9149735" cy="654774"/>
      </dsp:txXfrm>
    </dsp:sp>
    <dsp:sp modelId="{7E28919D-8628-486E-A5B9-0CAD759A57C3}">
      <dsp:nvSpPr>
        <dsp:cNvPr id="0" name=""/>
        <dsp:cNvSpPr/>
      </dsp:nvSpPr>
      <dsp:spPr>
        <a:xfrm>
          <a:off x="0" y="4093879"/>
          <a:ext cx="9906000" cy="6547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87F84-6B13-4742-82C4-EECD748458B9}">
      <dsp:nvSpPr>
        <dsp:cNvPr id="0" name=""/>
        <dsp:cNvSpPr/>
      </dsp:nvSpPr>
      <dsp:spPr>
        <a:xfrm>
          <a:off x="198069" y="4241203"/>
          <a:ext cx="360126" cy="3601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219A0-E129-471F-9EAD-E9B1908615DE}">
      <dsp:nvSpPr>
        <dsp:cNvPr id="0" name=""/>
        <dsp:cNvSpPr/>
      </dsp:nvSpPr>
      <dsp:spPr>
        <a:xfrm>
          <a:off x="756264" y="4093879"/>
          <a:ext cx="9149735" cy="654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97" tIns="69297" rIns="69297" bIns="692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Install 2FA or MFA wherever possible</a:t>
          </a:r>
          <a:endParaRPr lang="en-US" sz="1900" kern="1200" dirty="0"/>
        </a:p>
      </dsp:txBody>
      <dsp:txXfrm>
        <a:off x="756264" y="4093879"/>
        <a:ext cx="9149735" cy="654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01C67-B3CF-4739-8FA9-CD0A646A9FCD}">
      <dsp:nvSpPr>
        <dsp:cNvPr id="0" name=""/>
        <dsp:cNvSpPr/>
      </dsp:nvSpPr>
      <dsp:spPr>
        <a:xfrm>
          <a:off x="0" y="11864"/>
          <a:ext cx="9906000" cy="7069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We run training programmes</a:t>
          </a:r>
          <a:endParaRPr lang="en-US" sz="2400" kern="1200"/>
        </a:p>
      </dsp:txBody>
      <dsp:txXfrm>
        <a:off x="34511" y="46375"/>
        <a:ext cx="9836978" cy="637931"/>
      </dsp:txXfrm>
    </dsp:sp>
    <dsp:sp modelId="{D53694D8-C93B-474A-9A51-4ECFCC86DFF1}">
      <dsp:nvSpPr>
        <dsp:cNvPr id="0" name=""/>
        <dsp:cNvSpPr/>
      </dsp:nvSpPr>
      <dsp:spPr>
        <a:xfrm>
          <a:off x="0" y="891617"/>
          <a:ext cx="9906000" cy="5692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We help our clients put together bespoke Cyber Attack plans</a:t>
          </a:r>
          <a:endParaRPr lang="en-US" sz="2400" kern="1200" dirty="0"/>
        </a:p>
      </dsp:txBody>
      <dsp:txXfrm>
        <a:off x="27790" y="919407"/>
        <a:ext cx="9850420" cy="513702"/>
      </dsp:txXfrm>
    </dsp:sp>
    <dsp:sp modelId="{91911E13-B9B1-4B21-BC08-0A49304565EF}">
      <dsp:nvSpPr>
        <dsp:cNvPr id="0" name=""/>
        <dsp:cNvSpPr/>
      </dsp:nvSpPr>
      <dsp:spPr>
        <a:xfrm>
          <a:off x="0" y="1633700"/>
          <a:ext cx="9906000" cy="6250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We prepare our clients for Cyber Essentials Certifications</a:t>
          </a:r>
          <a:endParaRPr lang="en-US" sz="2400" kern="1200" dirty="0"/>
        </a:p>
      </dsp:txBody>
      <dsp:txXfrm>
        <a:off x="30510" y="1664210"/>
        <a:ext cx="9844980" cy="563984"/>
      </dsp:txXfrm>
    </dsp:sp>
    <dsp:sp modelId="{6B6D5157-A515-4EA9-873C-06AAB6CE173F}">
      <dsp:nvSpPr>
        <dsp:cNvPr id="0" name=""/>
        <dsp:cNvSpPr/>
      </dsp:nvSpPr>
      <dsp:spPr>
        <a:xfrm>
          <a:off x="0" y="2431505"/>
          <a:ext cx="9906000" cy="9924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Our Security Everywhere software is second to none and offers 24/7 monitoring and protection solutions</a:t>
          </a:r>
          <a:endParaRPr lang="en-US" sz="2400" kern="1200" dirty="0"/>
        </a:p>
      </dsp:txBody>
      <dsp:txXfrm>
        <a:off x="48449" y="2479954"/>
        <a:ext cx="9809102" cy="895583"/>
      </dsp:txXfrm>
    </dsp:sp>
    <dsp:sp modelId="{7B7B90FC-D1F6-47D4-9CD2-41615581F8A0}">
      <dsp:nvSpPr>
        <dsp:cNvPr id="0" name=""/>
        <dsp:cNvSpPr/>
      </dsp:nvSpPr>
      <dsp:spPr>
        <a:xfrm>
          <a:off x="0" y="3596787"/>
          <a:ext cx="9906000" cy="5574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We ring fence your data and insure you in case of loss</a:t>
          </a:r>
          <a:endParaRPr lang="en-US" sz="2400" kern="1200" dirty="0"/>
        </a:p>
      </dsp:txBody>
      <dsp:txXfrm>
        <a:off x="27211" y="3623998"/>
        <a:ext cx="9851578" cy="502999"/>
      </dsp:txXfrm>
    </dsp:sp>
    <dsp:sp modelId="{7CE11814-5BEA-4DA7-B7DD-0AA328380A71}">
      <dsp:nvSpPr>
        <dsp:cNvPr id="0" name=""/>
        <dsp:cNvSpPr/>
      </dsp:nvSpPr>
      <dsp:spPr>
        <a:xfrm>
          <a:off x="0" y="4327008"/>
          <a:ext cx="9906000" cy="4915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We monitor the Dark Web</a:t>
          </a:r>
          <a:endParaRPr lang="en-US" sz="2400" kern="1200"/>
        </a:p>
      </dsp:txBody>
      <dsp:txXfrm>
        <a:off x="23993" y="4351001"/>
        <a:ext cx="9858014" cy="443515"/>
      </dsp:txXfrm>
    </dsp:sp>
    <dsp:sp modelId="{442A7794-4537-46DA-A31C-AEAFD37E3978}">
      <dsp:nvSpPr>
        <dsp:cNvPr id="0" name=""/>
        <dsp:cNvSpPr/>
      </dsp:nvSpPr>
      <dsp:spPr>
        <a:xfrm>
          <a:off x="0" y="4991309"/>
          <a:ext cx="9906000" cy="5394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We provide regular, easily actionable, security tips</a:t>
          </a:r>
          <a:endParaRPr lang="en-US" sz="2400" kern="1200" dirty="0"/>
        </a:p>
      </dsp:txBody>
      <dsp:txXfrm>
        <a:off x="26336" y="5017645"/>
        <a:ext cx="9853328" cy="486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6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5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644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44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82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18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27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3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6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8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7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3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0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0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7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5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77EA-907A-468C-A214-E375BC64B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1668" y="1215496"/>
            <a:ext cx="5367866" cy="2387600"/>
          </a:xfrm>
        </p:spPr>
        <p:txBody>
          <a:bodyPr>
            <a:normAutofit/>
          </a:bodyPr>
          <a:lstStyle/>
          <a:p>
            <a:r>
              <a:rPr lang="en-GB" sz="4400" dirty="0"/>
              <a:t>Cyber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596A0-5920-48E3-B5BD-84CFD8C2C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667" y="3602038"/>
            <a:ext cx="5376333" cy="1655762"/>
          </a:xfrm>
        </p:spPr>
        <p:txBody>
          <a:bodyPr>
            <a:normAutofit/>
          </a:bodyPr>
          <a:lstStyle/>
          <a:p>
            <a:r>
              <a:rPr lang="en-GB" sz="1800" dirty="0"/>
              <a:t>Knowledge is Power: </a:t>
            </a:r>
          </a:p>
          <a:p>
            <a:r>
              <a:rPr lang="en-GB" sz="1800" dirty="0"/>
              <a:t>protect yourself against Cyber Attacks </a:t>
            </a:r>
            <a:br>
              <a:rPr lang="en-GB" sz="1800" dirty="0"/>
            </a:br>
            <a:r>
              <a:rPr lang="en-GB" sz="1600" dirty="0"/>
              <a:t>(both at home and in the office)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A4BEFB3-EFB7-4BAC-BB2C-4F89F8713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r="-1" b="15730"/>
          <a:stretch/>
        </p:blipFill>
        <p:spPr>
          <a:xfrm>
            <a:off x="1319503" y="1561354"/>
            <a:ext cx="3525628" cy="348129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99AE457B-31C4-49F1-BC25-4E4CB690C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46" y="6094563"/>
            <a:ext cx="967246" cy="47287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8203FD4-51E1-4F24-A973-3366301A7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3" y="6126521"/>
            <a:ext cx="1196427" cy="442514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BD2B47E-621D-43CD-95F4-649C2B78D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38" y="5837704"/>
            <a:ext cx="1051539" cy="87497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39D0684-31ED-4F4A-98BC-8E43B794E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47" y="5745666"/>
            <a:ext cx="1019733" cy="101973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E040138A-8D7B-4CFB-83C8-1B5CB0C5C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23" y="5884381"/>
            <a:ext cx="1014484" cy="74230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888892EC-881C-4172-BDD5-066C48820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53" y="5763717"/>
            <a:ext cx="1022948" cy="102294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03FF3799-0CFF-4003-9245-A059B75918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177" y="5927371"/>
            <a:ext cx="845291" cy="7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1F67CC9-D773-4B4B-8A55-D5DAEC34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B9D9BF57-5361-4093-A456-DE99D68B6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896367"/>
              </p:ext>
            </p:extLst>
          </p:nvPr>
        </p:nvGraphicFramePr>
        <p:xfrm>
          <a:off x="1141413" y="1041009"/>
          <a:ext cx="9906000" cy="4750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CE8EE36-7D20-41A8-AF9C-2B0AB9BF3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658" y="5891523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05BE-80D1-4022-B00A-97F0C236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GB" dirty="0"/>
              <a:t>Reassure Your Clients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57DE3BF2-10D5-4495-8983-8FBFB9768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1" y="2548146"/>
            <a:ext cx="3494597" cy="295233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7F3ED77-3581-4B30-A378-D928A80C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579" y="2249487"/>
            <a:ext cx="6012832" cy="3541714"/>
          </a:xfrm>
        </p:spPr>
        <p:txBody>
          <a:bodyPr>
            <a:normAutofit/>
          </a:bodyPr>
          <a:lstStyle/>
          <a:p>
            <a:r>
              <a:rPr lang="en-GB" dirty="0"/>
              <a:t>Reassure customers that you take cyber security seriously</a:t>
            </a:r>
          </a:p>
          <a:p>
            <a:r>
              <a:rPr lang="en-GB" dirty="0"/>
              <a:t>Be listed on [NCSC’s] Directory of organisations awarded Cyber Essentials</a:t>
            </a:r>
          </a:p>
          <a:p>
            <a:r>
              <a:rPr lang="en-GB" dirty="0"/>
              <a:t>Attract new business with the promise you have cyber security measures in place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B66FB-4D95-4CE7-9608-8F021C5CA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658" y="5891523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7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2EDF-A1EF-4739-AE0B-9A9EE11B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78" y="2002631"/>
            <a:ext cx="99060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600" dirty="0"/>
              <a:t>How </a:t>
            </a:r>
            <a:r>
              <a:rPr lang="en-GB" sz="6600" dirty="0" err="1"/>
              <a:t>CaN</a:t>
            </a:r>
            <a:br>
              <a:rPr lang="en-GB" sz="6600" dirty="0"/>
            </a:br>
            <a:br>
              <a:rPr lang="en-GB" sz="6600" dirty="0"/>
            </a:br>
            <a:br>
              <a:rPr lang="en-GB" sz="6600" dirty="0"/>
            </a:br>
            <a:r>
              <a:rPr lang="en-GB" sz="6600" dirty="0"/>
              <a:t>Help You?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A8A69-9BA7-42FB-AB36-EC7075C7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75" y="2559112"/>
            <a:ext cx="3962892" cy="11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85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Content Placeholder 2">
            <a:extLst>
              <a:ext uri="{FF2B5EF4-FFF2-40B4-BE49-F238E27FC236}">
                <a16:creationId xmlns:a16="http://schemas.microsoft.com/office/drawing/2014/main" id="{FB637275-CCE1-4E72-837F-9AA7217B77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27523"/>
              </p:ext>
            </p:extLst>
          </p:nvPr>
        </p:nvGraphicFramePr>
        <p:xfrm>
          <a:off x="1143000" y="657665"/>
          <a:ext cx="9906000" cy="554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147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>
            <a:extLst>
              <a:ext uri="{FF2B5EF4-FFF2-40B4-BE49-F238E27FC236}">
                <a16:creationId xmlns:a16="http://schemas.microsoft.com/office/drawing/2014/main" id="{38BFA449-4933-478B-B27D-ACCC557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" name="Group 131">
            <a:extLst>
              <a:ext uri="{FF2B5EF4-FFF2-40B4-BE49-F238E27FC236}">
                <a16:creationId xmlns:a16="http://schemas.microsoft.com/office/drawing/2014/main" id="{F21A37DB-EDD2-4025-A254-7FE5E4C7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708D40D6-935E-4579-ABE6-A99C7E33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F9775315-32FD-4BD8-BB73-F51CD2C68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336A6870-9B40-41FF-B9F4-A6BA3B298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Rectangle 8">
              <a:extLst>
                <a:ext uri="{FF2B5EF4-FFF2-40B4-BE49-F238E27FC236}">
                  <a16:creationId xmlns:a16="http://schemas.microsoft.com/office/drawing/2014/main" id="{C710122E-DD96-4794-A7E0-04B497DA5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4F4CBCBE-E77B-4F77-A0FC-8E53E8222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3AADEE32-46BC-4B55-9FB4-EC09FF4B7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49C2E1A9-8937-452C-B9FC-E73592881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52F0D79A-B92A-42F1-9DC4-3768BB84C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DF9A7FE6-2AA9-4245-A3FD-2B1E9B419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5DBCDEBC-5990-40B3-B01F-0901475F5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4F679A7F-49B5-4FB8-8861-39C0B1A78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25A941BD-9824-47D0-835E-824412568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9788DF14-5749-40F7-9AFC-400AB2F61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E1032387-9F5C-4637-A5BC-43C8FDFF3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E0AE6232-915A-4EDB-BC6C-546E772D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4B47A13E-CFFB-493F-8C53-266B8A9D1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CFD722CE-8752-4A08-B23F-764AB47D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042C13BD-E9AE-4C85-B32E-8913F9B27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4598BDC2-ABB1-475A-89A7-29713D01C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2B080B8C-F78B-4171-A1BC-CA5BE0F56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71741891-D8A9-46B8-B264-5459DCF9E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A109E82B-1D08-4B6E-9B6C-FE2EC6D53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F35E73B8-CFFA-479A-9DE0-5300299D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B0B910CE-9CED-4630-9203-347D1B6D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D06A4D8D-E038-4ED6-9E80-4E91BA84A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5EC8C817-4C9E-45E8-B74C-729F1C3FB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226556E8-E6A7-4D81-9C6C-A69A8B611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BF75F646-19BF-4436-97C0-BE3EBEEF9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Rectangle 33">
              <a:extLst>
                <a:ext uri="{FF2B5EF4-FFF2-40B4-BE49-F238E27FC236}">
                  <a16:creationId xmlns:a16="http://schemas.microsoft.com/office/drawing/2014/main" id="{222B076E-642A-4E93-8143-3A8D88975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569DC54F-1DCD-40F9-B756-A79C3170C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D6F49EF9-430E-4A1B-9A18-6C247E71E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C94C2930-C094-4CF9-8449-60C7BAE98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37">
              <a:extLst>
                <a:ext uri="{FF2B5EF4-FFF2-40B4-BE49-F238E27FC236}">
                  <a16:creationId xmlns:a16="http://schemas.microsoft.com/office/drawing/2014/main" id="{B4FF864C-97F2-40BD-95D1-E47527BCB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38">
              <a:extLst>
                <a:ext uri="{FF2B5EF4-FFF2-40B4-BE49-F238E27FC236}">
                  <a16:creationId xmlns:a16="http://schemas.microsoft.com/office/drawing/2014/main" id="{E8804833-F6BB-4F88-BA24-F59429C7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39">
              <a:extLst>
                <a:ext uri="{FF2B5EF4-FFF2-40B4-BE49-F238E27FC236}">
                  <a16:creationId xmlns:a16="http://schemas.microsoft.com/office/drawing/2014/main" id="{29A4A3B0-4E15-432A-92DB-7B9E5760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3CAB34B1-2BFA-44A9-AC3E-D300B30B7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41">
              <a:extLst>
                <a:ext uri="{FF2B5EF4-FFF2-40B4-BE49-F238E27FC236}">
                  <a16:creationId xmlns:a16="http://schemas.microsoft.com/office/drawing/2014/main" id="{F92527C9-EADB-4C47-BA6A-E70AC9FEC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42">
              <a:extLst>
                <a:ext uri="{FF2B5EF4-FFF2-40B4-BE49-F238E27FC236}">
                  <a16:creationId xmlns:a16="http://schemas.microsoft.com/office/drawing/2014/main" id="{B9808241-C113-44CB-810B-CCBA18955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43">
              <a:extLst>
                <a:ext uri="{FF2B5EF4-FFF2-40B4-BE49-F238E27FC236}">
                  <a16:creationId xmlns:a16="http://schemas.microsoft.com/office/drawing/2014/main" id="{67AEC938-B302-4DA0-9A63-39F2BC34A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4A1D4FCF-06B8-4AD3-A750-2B6C298C2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Rectangle 45">
              <a:extLst>
                <a:ext uri="{FF2B5EF4-FFF2-40B4-BE49-F238E27FC236}">
                  <a16:creationId xmlns:a16="http://schemas.microsoft.com/office/drawing/2014/main" id="{B99F5A7E-1A7F-43C2-AC7A-A1B877D0A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5B2DDAA2-7B26-47EF-B7D6-B00B653B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7050BAA0-A0C9-4670-B76F-CC87679BC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296F765D-D9A6-4D73-88D8-0DCC5012B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30C0F78F-AC50-4DFA-B5A8-A68422EC0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50">
              <a:extLst>
                <a:ext uri="{FF2B5EF4-FFF2-40B4-BE49-F238E27FC236}">
                  <a16:creationId xmlns:a16="http://schemas.microsoft.com/office/drawing/2014/main" id="{E8AD708C-6C0A-458D-A623-7669B917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2F29497E-2528-4481-99BB-8336C16E4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30DD109A-0A1F-4554-A865-B1062C52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53">
              <a:extLst>
                <a:ext uri="{FF2B5EF4-FFF2-40B4-BE49-F238E27FC236}">
                  <a16:creationId xmlns:a16="http://schemas.microsoft.com/office/drawing/2014/main" id="{39A1957F-65F0-4D6E-9F75-09614FFA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54">
              <a:extLst>
                <a:ext uri="{FF2B5EF4-FFF2-40B4-BE49-F238E27FC236}">
                  <a16:creationId xmlns:a16="http://schemas.microsoft.com/office/drawing/2014/main" id="{B4F4BB93-11B2-400C-9549-C7FB7BF7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55">
              <a:extLst>
                <a:ext uri="{FF2B5EF4-FFF2-40B4-BE49-F238E27FC236}">
                  <a16:creationId xmlns:a16="http://schemas.microsoft.com/office/drawing/2014/main" id="{04B086A3-C06F-4862-A8A0-DB01FF3DD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56">
              <a:extLst>
                <a:ext uri="{FF2B5EF4-FFF2-40B4-BE49-F238E27FC236}">
                  <a16:creationId xmlns:a16="http://schemas.microsoft.com/office/drawing/2014/main" id="{9202F0E1-86CF-4652-AA29-E28414647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57">
              <a:extLst>
                <a:ext uri="{FF2B5EF4-FFF2-40B4-BE49-F238E27FC236}">
                  <a16:creationId xmlns:a16="http://schemas.microsoft.com/office/drawing/2014/main" id="{8887D0AB-0624-47E1-906E-6686FA7DE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58">
              <a:extLst>
                <a:ext uri="{FF2B5EF4-FFF2-40B4-BE49-F238E27FC236}">
                  <a16:creationId xmlns:a16="http://schemas.microsoft.com/office/drawing/2014/main" id="{F54439EF-914B-4744-A1D7-FBD89813C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26" name="Group 187">
            <a:extLst>
              <a:ext uri="{FF2B5EF4-FFF2-40B4-BE49-F238E27FC236}">
                <a16:creationId xmlns:a16="http://schemas.microsoft.com/office/drawing/2014/main" id="{68961809-266D-4B4D-BE74-84C1B3CD6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89" name="Rectangle 188">
              <a:extLst>
                <a:ext uri="{FF2B5EF4-FFF2-40B4-BE49-F238E27FC236}">
                  <a16:creationId xmlns:a16="http://schemas.microsoft.com/office/drawing/2014/main" id="{A14E90A2-C55C-4A5B-A1CA-600A3ADC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0" name="Picture 2">
              <a:extLst>
                <a:ext uri="{FF2B5EF4-FFF2-40B4-BE49-F238E27FC236}">
                  <a16:creationId xmlns:a16="http://schemas.microsoft.com/office/drawing/2014/main" id="{5C269CFD-5B02-4090-8D3A-DF39B5F4C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5" name="E6079B56-2D10-4271-9E3D-EE6ABBBA002E" descr="BF8CBB2D-2D94-411F-AE8C-73FF02F1F1A6@lan">
            <a:extLst>
              <a:ext uri="{FF2B5EF4-FFF2-40B4-BE49-F238E27FC236}">
                <a16:creationId xmlns:a16="http://schemas.microsoft.com/office/drawing/2014/main" id="{60D7C0FE-4020-4AB4-B85C-8E0279371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5" r="12026"/>
          <a:stretch/>
        </p:blipFill>
        <p:spPr bwMode="auto">
          <a:xfrm>
            <a:off x="3611" y="10"/>
            <a:ext cx="121883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7" name="Group 191">
            <a:extLst>
              <a:ext uri="{FF2B5EF4-FFF2-40B4-BE49-F238E27FC236}">
                <a16:creationId xmlns:a16="http://schemas.microsoft.com/office/drawing/2014/main" id="{B2086F72-9495-4DC4-839B-72567BA8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93" name="Round Diagonal Corner Rectangle 7">
              <a:extLst>
                <a:ext uri="{FF2B5EF4-FFF2-40B4-BE49-F238E27FC236}">
                  <a16:creationId xmlns:a16="http://schemas.microsoft.com/office/drawing/2014/main" id="{80C915C2-7A87-4547-97CA-A14D39AB2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7C3B34D4-8ACE-49A6-A4B3-29916A53B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95" name="Freeform 32">
                <a:extLst>
                  <a:ext uri="{FF2B5EF4-FFF2-40B4-BE49-F238E27FC236}">
                    <a16:creationId xmlns:a16="http://schemas.microsoft.com/office/drawing/2014/main" id="{5516CB95-0B27-48B5-AADE-72B57A6C7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6" name="Freeform 33">
                <a:extLst>
                  <a:ext uri="{FF2B5EF4-FFF2-40B4-BE49-F238E27FC236}">
                    <a16:creationId xmlns:a16="http://schemas.microsoft.com/office/drawing/2014/main" id="{5E314680-0A6F-49E3-8019-9616313D8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7" name="Freeform 34">
                <a:extLst>
                  <a:ext uri="{FF2B5EF4-FFF2-40B4-BE49-F238E27FC236}">
                    <a16:creationId xmlns:a16="http://schemas.microsoft.com/office/drawing/2014/main" id="{E822FA8D-1CAD-48AC-8AAF-AC9B13E441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id="{B1780F53-5CB6-4C66-BE5C-CBB98ACBC4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9" name="Freeform 35">
                <a:extLst>
                  <a:ext uri="{FF2B5EF4-FFF2-40B4-BE49-F238E27FC236}">
                    <a16:creationId xmlns:a16="http://schemas.microsoft.com/office/drawing/2014/main" id="{781B98D4-7596-46BD-BB6D-0FAA51C38C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0" name="Freeform 36">
                <a:extLst>
                  <a:ext uri="{FF2B5EF4-FFF2-40B4-BE49-F238E27FC236}">
                    <a16:creationId xmlns:a16="http://schemas.microsoft.com/office/drawing/2014/main" id="{68558D61-DFBE-4A2C-8DBD-43BAFA68D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1" name="Freeform 38">
                <a:extLst>
                  <a:ext uri="{FF2B5EF4-FFF2-40B4-BE49-F238E27FC236}">
                    <a16:creationId xmlns:a16="http://schemas.microsoft.com/office/drawing/2014/main" id="{5646C634-CAD3-432B-BD41-CDE0F526E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2" name="Freeform 39">
                <a:extLst>
                  <a:ext uri="{FF2B5EF4-FFF2-40B4-BE49-F238E27FC236}">
                    <a16:creationId xmlns:a16="http://schemas.microsoft.com/office/drawing/2014/main" id="{72B91DC4-A905-421C-B77D-3AB7CA3AC2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3" name="Freeform 40">
                <a:extLst>
                  <a:ext uri="{FF2B5EF4-FFF2-40B4-BE49-F238E27FC236}">
                    <a16:creationId xmlns:a16="http://schemas.microsoft.com/office/drawing/2014/main" id="{7A50FBDE-0FD3-4C3E-AB4C-40DD78E1AA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4" name="Rectangle 41">
                <a:extLst>
                  <a:ext uri="{FF2B5EF4-FFF2-40B4-BE49-F238E27FC236}">
                    <a16:creationId xmlns:a16="http://schemas.microsoft.com/office/drawing/2014/main" id="{10793947-01A9-45E9-9C1A-D96D5B220E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5" name="Freeform 32">
                <a:extLst>
                  <a:ext uri="{FF2B5EF4-FFF2-40B4-BE49-F238E27FC236}">
                    <a16:creationId xmlns:a16="http://schemas.microsoft.com/office/drawing/2014/main" id="{BF30035C-FBC7-40B2-B089-084EA4677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6" name="Freeform 33">
                <a:extLst>
                  <a:ext uri="{FF2B5EF4-FFF2-40B4-BE49-F238E27FC236}">
                    <a16:creationId xmlns:a16="http://schemas.microsoft.com/office/drawing/2014/main" id="{F3C7515F-9B43-411B-8D60-C38FA83FAB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7" name="Freeform 34">
                <a:extLst>
                  <a:ext uri="{FF2B5EF4-FFF2-40B4-BE49-F238E27FC236}">
                    <a16:creationId xmlns:a16="http://schemas.microsoft.com/office/drawing/2014/main" id="{709B1F65-34E0-401F-8C78-A5058C84BE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8" name="Freeform 37">
                <a:extLst>
                  <a:ext uri="{FF2B5EF4-FFF2-40B4-BE49-F238E27FC236}">
                    <a16:creationId xmlns:a16="http://schemas.microsoft.com/office/drawing/2014/main" id="{BECD5C03-173E-4590-BD11-26241C59C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9" name="Freeform 35">
                <a:extLst>
                  <a:ext uri="{FF2B5EF4-FFF2-40B4-BE49-F238E27FC236}">
                    <a16:creationId xmlns:a16="http://schemas.microsoft.com/office/drawing/2014/main" id="{14931415-56EE-4E4A-8832-D570F57450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0" name="Freeform 36">
                <a:extLst>
                  <a:ext uri="{FF2B5EF4-FFF2-40B4-BE49-F238E27FC236}">
                    <a16:creationId xmlns:a16="http://schemas.microsoft.com/office/drawing/2014/main" id="{D881F11B-638D-4FEE-B212-B921A4C6D5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1" name="Freeform 38">
                <a:extLst>
                  <a:ext uri="{FF2B5EF4-FFF2-40B4-BE49-F238E27FC236}">
                    <a16:creationId xmlns:a16="http://schemas.microsoft.com/office/drawing/2014/main" id="{2EC82DB3-9325-44B9-81C1-933CFF0F13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2" name="Freeform 39">
                <a:extLst>
                  <a:ext uri="{FF2B5EF4-FFF2-40B4-BE49-F238E27FC236}">
                    <a16:creationId xmlns:a16="http://schemas.microsoft.com/office/drawing/2014/main" id="{F3F62819-5FD5-4BB4-9FB1-9F1D5F2C66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3" name="Freeform 40">
                <a:extLst>
                  <a:ext uri="{FF2B5EF4-FFF2-40B4-BE49-F238E27FC236}">
                    <a16:creationId xmlns:a16="http://schemas.microsoft.com/office/drawing/2014/main" id="{003B73B7-62FB-478B-823D-DDB5BFC40B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4" name="Rectangle 41">
                <a:extLst>
                  <a:ext uri="{FF2B5EF4-FFF2-40B4-BE49-F238E27FC236}">
                    <a16:creationId xmlns:a16="http://schemas.microsoft.com/office/drawing/2014/main" id="{19F16A31-F5A3-45EF-AD4B-500C66084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70FF66A-908B-4CD4-922F-2C79E5C5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Our Bottom Line?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E2B73-9FA8-4F16-8FBA-F0C2F1BAF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nowledge is Power">
            <a:hlinkClick r:id="" action="ppaction://media"/>
            <a:extLst>
              <a:ext uri="{FF2B5EF4-FFF2-40B4-BE49-F238E27FC236}">
                <a16:creationId xmlns:a16="http://schemas.microsoft.com/office/drawing/2014/main" id="{FF20CCEF-D5AB-404E-97C9-792BA8D5A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46F5C31A-DCC7-49D8-9982-1042DBBF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 Diagonal Corner Rectangle 6">
            <a:extLst>
              <a:ext uri="{FF2B5EF4-FFF2-40B4-BE49-F238E27FC236}">
                <a16:creationId xmlns:a16="http://schemas.microsoft.com/office/drawing/2014/main" id="{7AFB7295-2F19-4B05-A81A-87B51093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 w="190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D9E8E26-937B-4D88-9FED-7A5E1E6F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8200" y="0"/>
            <a:ext cx="0" cy="685800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  <a:alpha val="60000"/>
              </a:schemeClr>
            </a:solidFill>
          </a:ln>
          <a:effectLst>
            <a:outerShdw blurRad="88900" dist="38100" dir="5400000" algn="ctr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384BF3-A56E-4878-82AE-3CCD7489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608" y="1068315"/>
            <a:ext cx="6213729" cy="4341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Everywhere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56156-A54A-47D1-B5F5-952E0F731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9552" y="1582505"/>
            <a:ext cx="2505384" cy="4352927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54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you</a:t>
            </a:r>
          </a:p>
          <a:p>
            <a:pPr algn="r"/>
            <a:r>
              <a:rPr lang="en-US" sz="5400" dirty="0">
                <a:solidFill>
                  <a:schemeClr val="tx1"/>
                </a:solidFill>
              </a:rPr>
              <a:t>Secure</a:t>
            </a:r>
            <a:endParaRPr lang="en-US" sz="5400" kern="1200" cap="all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 descr="Question mark">
            <a:extLst>
              <a:ext uri="{FF2B5EF4-FFF2-40B4-BE49-F238E27FC236}">
                <a16:creationId xmlns:a16="http://schemas.microsoft.com/office/drawing/2014/main" id="{1C8466BA-2DF9-4C2A-8BBF-57E5A6579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9502" y="2651382"/>
            <a:ext cx="3789106" cy="37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0A081-0FAE-4A9E-B680-6E607350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577" y="678778"/>
            <a:ext cx="9906000" cy="1276972"/>
          </a:xfrm>
        </p:spPr>
        <p:txBody>
          <a:bodyPr/>
          <a:lstStyle/>
          <a:p>
            <a:r>
              <a:rPr lang="en-GB" dirty="0"/>
              <a:t>Be </a:t>
            </a:r>
            <a:r>
              <a:rPr lang="en-GB" sz="4400" dirty="0"/>
              <a:t>Knowledgeable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515E01-1FC5-4637-8A8A-017D13B3E6A2}"/>
              </a:ext>
            </a:extLst>
          </p:cNvPr>
          <p:cNvSpPr txBox="1">
            <a:spLocks/>
          </p:cNvSpPr>
          <p:nvPr/>
        </p:nvSpPr>
        <p:spPr>
          <a:xfrm>
            <a:off x="3446408" y="3369397"/>
            <a:ext cx="9906000" cy="137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/>
              <a:t>Join </a:t>
            </a:r>
            <a:r>
              <a:rPr lang="en-GB" sz="4800" dirty="0"/>
              <a:t>Forces </a:t>
            </a:r>
            <a:r>
              <a:rPr lang="en-GB" sz="2800" dirty="0"/>
              <a:t>And</a:t>
            </a:r>
            <a:r>
              <a:rPr lang="en-GB" sz="2400" dirty="0"/>
              <a:t> </a:t>
            </a:r>
            <a:r>
              <a:rPr lang="en-GB" sz="4800" dirty="0"/>
              <a:t>Stay</a:t>
            </a:r>
            <a:r>
              <a:rPr lang="en-GB" sz="3600" dirty="0"/>
              <a:t> </a:t>
            </a:r>
            <a:r>
              <a:rPr lang="en-GB" sz="4800" dirty="0"/>
              <a:t>Safe</a:t>
            </a:r>
            <a:endParaRPr lang="en-GB" sz="2400" dirty="0"/>
          </a:p>
          <a:p>
            <a:pPr algn="ctr"/>
            <a:endParaRPr lang="en-GB" sz="36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0564064-9406-4B72-9152-8BFFD6ED12A2}"/>
              </a:ext>
            </a:extLst>
          </p:cNvPr>
          <p:cNvSpPr txBox="1">
            <a:spLocks/>
          </p:cNvSpPr>
          <p:nvPr/>
        </p:nvSpPr>
        <p:spPr>
          <a:xfrm>
            <a:off x="1143000" y="2194668"/>
            <a:ext cx="9906000" cy="137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/>
              <a:t>Remember </a:t>
            </a:r>
            <a:r>
              <a:rPr lang="en-GB" sz="4800" dirty="0"/>
              <a:t>You Are not Alone</a:t>
            </a:r>
            <a:endParaRPr lang="en-GB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A9231-8656-435E-80C0-49322749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58" y="5891523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3C1A-D561-41A3-8FB7-858DEDFD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de-DE" sz="2800"/>
              <a:t>Francis West</a:t>
            </a:r>
            <a:endParaRPr lang="en-GB" sz="2800" dirty="0"/>
          </a:p>
        </p:txBody>
      </p:sp>
      <p:sp>
        <p:nvSpPr>
          <p:cNvPr id="10" name="Round Diagonal Corner Rectangle 11">
            <a:extLst>
              <a:ext uri="{FF2B5EF4-FFF2-40B4-BE49-F238E27FC236}">
                <a16:creationId xmlns:a16="http://schemas.microsoft.com/office/drawing/2014/main" id="{D69C6F6C-9F48-44F2-BD23-28124DFDA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E26A188-9A35-4A32-9F66-063276F90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"/>
          <a:stretch/>
        </p:blipFill>
        <p:spPr>
          <a:xfrm>
            <a:off x="1118988" y="1324671"/>
            <a:ext cx="2974328" cy="4203197"/>
          </a:xfrm>
          <a:prstGeom prst="rect">
            <a:avLst/>
          </a:prstGeom>
        </p:spPr>
      </p:pic>
      <p:pic>
        <p:nvPicPr>
          <p:cNvPr id="5" name="E6079B56-2D10-4271-9E3D-EE6ABBBA002E" descr="BF8CBB2D-2D94-411F-AE8C-73FF02F1F1A6@lan">
            <a:extLst>
              <a:ext uri="{FF2B5EF4-FFF2-40B4-BE49-F238E27FC236}">
                <a16:creationId xmlns:a16="http://schemas.microsoft.com/office/drawing/2014/main" id="{4AE46808-2D1A-4366-A7C7-16F86F78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7042" y="2961531"/>
            <a:ext cx="2974328" cy="9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91C58-C2B6-4568-A9B0-0AEE3B0F7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/>
          </a:bodyPr>
          <a:lstStyle/>
          <a:p>
            <a:r>
              <a:rPr lang="de-DE" sz="1800" dirty="0"/>
              <a:t>M: 0787 255 2555</a:t>
            </a:r>
          </a:p>
          <a:p>
            <a:r>
              <a:rPr lang="de-DE" sz="1800" dirty="0"/>
              <a:t>T: 020 395 0555</a:t>
            </a:r>
          </a:p>
          <a:p>
            <a:r>
              <a:rPr lang="de-DE" sz="1800" dirty="0"/>
              <a:t>@francis_west</a:t>
            </a:r>
          </a:p>
          <a:p>
            <a:r>
              <a:rPr lang="de-DE" sz="1800" dirty="0"/>
              <a:t>@westtekIT</a:t>
            </a:r>
          </a:p>
          <a:p>
            <a:r>
              <a:rPr lang="de-DE" sz="1800" dirty="0"/>
              <a:t>francis.w@westtek.co.uk</a:t>
            </a:r>
          </a:p>
          <a:p>
            <a:r>
              <a:rPr lang="de-DE" sz="1800" dirty="0"/>
              <a:t>westtek.co.uk</a:t>
            </a:r>
          </a:p>
          <a:p>
            <a:pPr marL="0" indent="0">
              <a:buNone/>
            </a:pPr>
            <a:endParaRPr lang="de-DE" sz="1800"/>
          </a:p>
          <a:p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144D3-8CD8-4817-9EB5-8D58641DB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0" y="5287548"/>
            <a:ext cx="967246" cy="472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7213FE-816A-4A43-AC5D-F7E5B0A10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9" y="5260259"/>
            <a:ext cx="1196427" cy="442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606AA-8206-45FC-A455-18912D9CF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43" y="5086498"/>
            <a:ext cx="1051539" cy="874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EB25C-8B6C-4772-B130-A69FEAEC9E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21" y="5006831"/>
            <a:ext cx="1019733" cy="1019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CC5884-B25C-45D3-ACEE-3B3CB24AAF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73" y="5186285"/>
            <a:ext cx="1014484" cy="742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76E377-BF04-4A58-B1DD-157C006160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13" y="5027119"/>
            <a:ext cx="1022948" cy="1022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02F958-4B96-470F-83A5-9199331B7A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58" y="5152752"/>
            <a:ext cx="845291" cy="7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5D51F4-4B2C-4E92-AD42-C0F8079B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11">
            <a:extLst>
              <a:ext uri="{FF2B5EF4-FFF2-40B4-BE49-F238E27FC236}">
                <a16:creationId xmlns:a16="http://schemas.microsoft.com/office/drawing/2014/main" id="{B90ADF90-29DF-49C2-92C5-E75C306E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D94EBD0-9E98-49B5-BCBB-C0E75E65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234D58E-884C-476F-9B2D-7E6C29BCD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146033F-CB0A-44E4-A16A-95C026C9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2004D0A-5BA4-4D6F-AE5B-BCCF1CDB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9D61DD8-7030-4EF7-974E-9F87E8055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9CE806A-0577-41E9-8F07-B6A7EFB4E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F58E8F2-EAC5-477C-93D6-1AC0E034F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90C5478-265D-4D73-8259-A0369435C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B688B6B-CD3A-4D50-B661-3BFFEE2D3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22BB8A2-A9CF-40A0-92DC-F2456B8B7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920BBCC-C237-4B3E-B2DA-B8172A392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8A6B29A0-A4F7-448E-88D5-26F690D81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52A6476-E345-40C8-AE07-B93E8A7E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518D32FD-7EA1-4C43-AA4B-B9E10B684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4AA62115-722D-4045-AE1B-771314CA2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C94E681-7784-4E31-B5B5-DDBF9C614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9578B6A7-2499-4CFF-A6E5-0FDB1B8A2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6B8D001-28C9-49CB-9B96-4D67E218C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0576248-23CA-477D-A630-4EA4F06F8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29F00424-4DC1-4DD5-B429-EB428628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4D03BC62-061A-46A3-AEB3-75C125F3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C0B4D4C-7EC6-47E0-8F9C-E0C4BCCE1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346BF759-C964-4656-9724-9F6B9E75F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1A41F6C-9A3A-4A88-8369-173CEC967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C7719558-E4BA-41E1-AE9B-8B7C2826D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5AD44B-443D-473E-BBE4-6877C1A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9D25FFB-6A08-4A00-8BE1-8C987B3D9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6" name="Picture 2">
            <a:extLst>
              <a:ext uri="{FF2B5EF4-FFF2-40B4-BE49-F238E27FC236}">
                <a16:creationId xmlns:a16="http://schemas.microsoft.com/office/drawing/2014/main" id="{E642A42B-C95B-433E-9A81-2174F728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42">
            <a:extLst>
              <a:ext uri="{FF2B5EF4-FFF2-40B4-BE49-F238E27FC236}">
                <a16:creationId xmlns:a16="http://schemas.microsoft.com/office/drawing/2014/main" id="{4C3D77CC-6916-4BF8-8CDF-71E4BF2E6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8" name="Group 44">
            <a:extLst>
              <a:ext uri="{FF2B5EF4-FFF2-40B4-BE49-F238E27FC236}">
                <a16:creationId xmlns:a16="http://schemas.microsoft.com/office/drawing/2014/main" id="{96E8897B-113F-4BE0-A8B0-6467E5A2E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8C790BB1-DB5D-4D11-ACA1-045F7B5DB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4E82C3E-2BBF-4E7A-A4F1-B092898AF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BD9DCED-205F-40C0-A8F6-09CA8AC21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3E6B6536-B16B-44C8-BF75-0B51F159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08673EBA-802C-469A-80AB-14A951A75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75BB5611-2E78-4C27-8778-E8A39B157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DCA85219-9A72-4256-A50C-799C0D0AE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46E28662-9979-4ACD-9DB1-9E4B1814F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A057C9FB-3B25-4A5E-A20E-B7773732E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96D5A52-895F-4C7B-BCEC-E4AB25C7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A3BFF1E9-0954-48E0-A32B-066414467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40592818-8A9B-429B-8166-22A0893C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F52399E8-91EF-4363-81C4-4EBE3790A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0DE18992-35FF-4D27-AAB7-88D9A7881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162D7313-86C3-45AF-AC7A-C5429A228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4033A1EE-166E-4246-AB00-AA91D7B8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9F5BA15F-D1CD-44A2-B643-290576317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673D8FDD-D165-4834-B9F4-E15C5EBD5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314E2D52-365D-407E-A832-01E0F8604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299BE646-A2B8-42AB-8DE3-9E38BF21D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B6CBF7F9-54D6-418C-B679-4A03F1AF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id="{2B8FDD23-E511-4B50-8A45-E25C8EBFB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B04AC64C-ACEE-462D-95F2-3D82FF090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9E0086A8-06D1-484E-805F-460346EB5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1952C3C6-3706-447A-A721-81155E748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id="{F264C83C-EFE0-4E45-A20F-4A437FC2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7E1F77A7-8C12-430E-A0C7-386E9FECC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9" name="Picture 2">
            <a:extLst>
              <a:ext uri="{FF2B5EF4-FFF2-40B4-BE49-F238E27FC236}">
                <a16:creationId xmlns:a16="http://schemas.microsoft.com/office/drawing/2014/main" id="{B9535DE4-FAFA-446C-A46C-F06D18D3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46789-6EEC-445F-BF45-26DE864C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3"/>
            <a:ext cx="2743310" cy="425502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How do you get Infected?</a:t>
            </a:r>
          </a:p>
        </p:txBody>
      </p:sp>
      <p:graphicFrame>
        <p:nvGraphicFramePr>
          <p:cNvPr id="90" name="Content Placeholder 2">
            <a:extLst>
              <a:ext uri="{FF2B5EF4-FFF2-40B4-BE49-F238E27FC236}">
                <a16:creationId xmlns:a16="http://schemas.microsoft.com/office/drawing/2014/main" id="{FD09332B-A627-4EE9-9024-927BF1A97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669518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4" name="Image" descr="Image">
            <a:extLst>
              <a:ext uri="{FF2B5EF4-FFF2-40B4-BE49-F238E27FC236}">
                <a16:creationId xmlns:a16="http://schemas.microsoft.com/office/drawing/2014/main" id="{DEA46AB5-CFAF-4AAB-A8D7-E2D6D2D79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1191" y="5848079"/>
            <a:ext cx="826633" cy="871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556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A145-1290-47A7-8FAC-94CC50C9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GB" dirty="0"/>
              <a:t>How do they do it?</a:t>
            </a:r>
            <a:br>
              <a:rPr lang="en-GB" dirty="0"/>
            </a:br>
            <a:r>
              <a:rPr lang="en-GB" sz="3200" dirty="0"/>
              <a:t>Through Any one of these Everyday Activities we take for granted.</a:t>
            </a:r>
            <a:endParaRPr lang="en-GB" sz="28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E605CB-BA07-4DAB-9A18-8AEE1AAA6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117250"/>
              </p:ext>
            </p:extLst>
          </p:nvPr>
        </p:nvGraphicFramePr>
        <p:xfrm>
          <a:off x="1141413" y="2418820"/>
          <a:ext cx="9906000" cy="314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FCCA96D-AC16-4ED7-80A5-113C9CE44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870" y="5709322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8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7A05-057D-4938-B2A6-A44CD3A3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word about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7C891-4390-4C36-8CB5-76AD2F669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By now, 90% of the attacks by email are based on </a:t>
            </a:r>
          </a:p>
          <a:p>
            <a:pPr lvl="1"/>
            <a:r>
              <a:rPr lang="en-GB" dirty="0"/>
              <a:t>Impersonation</a:t>
            </a:r>
          </a:p>
          <a:p>
            <a:pPr lvl="1"/>
            <a:r>
              <a:rPr lang="en-GB" dirty="0"/>
              <a:t>CEO Fraud</a:t>
            </a:r>
          </a:p>
          <a:p>
            <a:pPr lvl="1"/>
            <a:r>
              <a:rPr lang="en-GB" dirty="0"/>
              <a:t>Whaling</a:t>
            </a:r>
          </a:p>
          <a:p>
            <a:pPr lvl="1"/>
            <a:r>
              <a:rPr lang="en-GB" dirty="0"/>
              <a:t>Spear-Fishing</a:t>
            </a:r>
          </a:p>
          <a:p>
            <a:pPr lvl="1"/>
            <a:r>
              <a:rPr lang="en-GB" dirty="0"/>
              <a:t>Credential Harvesting</a:t>
            </a:r>
          </a:p>
          <a:p>
            <a:r>
              <a:rPr lang="en-GB" dirty="0"/>
              <a:t>Firewalls are no longer sufficient. Be sceptical of all emails!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53DB0-0020-4A70-8810-6A0765B01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870" y="5709322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5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9" name="Rectangle 68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8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3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4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6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2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3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4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FB4FBDB2-4FC5-44D9-9196-74422402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Phishing, Vishing, and Hacking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7AE28-6B6A-4E65-8BB1-35B74E053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What Are They?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663A83D6-7182-4D06-8274-D56103F42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62" y="5904971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shing and Hacking">
            <a:hlinkClick r:id="" action="ppaction://media"/>
            <a:extLst>
              <a:ext uri="{FF2B5EF4-FFF2-40B4-BE49-F238E27FC236}">
                <a16:creationId xmlns:a16="http://schemas.microsoft.com/office/drawing/2014/main" id="{17A0EF52-C1DC-4B57-AE28-131B9299A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7D4B16D-600A-41A1-8B1B-3727C56C0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E7C35E0-BD19-4AFC-81BF-7A7507E9C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60000"/>
            </a:schemeClr>
          </a:solidFill>
          <a:effectLst/>
        </p:grpSpPr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1E08D20A-3975-4596-85C6-D46799586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630A9349-BFE4-4720-A229-98DCD3B6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28487744-BBC9-4D40-85B3-0D45003C3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FAD6EF4D-97BD-46B4-9B5B-CD70971D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10DCC42-11D2-4162-B47A-869B3F66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DE4880D6-6ECE-4F1B-B474-FE3940D04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A1A39307-F675-49D2-9E45-28DA2AB5C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AC5E23C5-C5D6-4BC3-9531-C0B2D7D29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4D3FC0A7-9672-4B19-8D54-71C3B39F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9911D04C-3FFB-4D1E-8F59-5C02692E3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A0178C8F-EF32-4F3D-B022-60A7DE136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EEB2DD25-DE0D-48CE-8218-E4EF1227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13C92E55-66CB-48F7-BF28-5D8ED146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CB0B6C7B-4820-48AB-92AF-896559F00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2018EECD-4518-458F-989E-6FCAE5AE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1FB0915F-3C52-468A-87E7-F3EE381D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7B184771-5A8E-4ED5-9179-24B19F26C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BC5162D1-D64C-4FBA-BE86-11B27A743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9EFF345C-6A58-4123-B2D1-2ED9E369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03CE89F7-AE1C-4370-920E-EE04C412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D6E298F6-F99D-49EF-B614-24D2179C2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2424FD35-451D-468C-9EB2-8DA350C12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5BC0C6F-B91F-42CC-9046-522FE822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F88AFBEE-A8B5-4B18-B834-5269F6C13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64B0F493-EC69-4C85-87D4-287628231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09920E7F-979C-40F6-8FB1-791325A4A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1387BCC3-D7BF-443E-B18C-87B696E64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F1C0670D-9FA2-48D7-AFDB-4438ECC3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Rectangle 33">
              <a:extLst>
                <a:ext uri="{FF2B5EF4-FFF2-40B4-BE49-F238E27FC236}">
                  <a16:creationId xmlns:a16="http://schemas.microsoft.com/office/drawing/2014/main" id="{34088C0C-CAD1-4E66-A162-1D7020365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B8C224A6-72B4-4763-B708-65A321D0D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2EE3A964-523C-470B-8B10-09053452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1B87487E-C0EA-4E2A-8FC0-3D4C4F01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D8B57E7E-D885-4A0B-BBA0-E3BC3A68C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6FB84573-B84B-4571-A6E5-91CD308E7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7EE5EE00-E139-4AB9-ACFC-5E39CFA95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5A38A6AA-6753-4EFE-94BB-96DF7397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506AB599-570B-4547-97F4-F2C672301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9AFDEA1E-DBAB-4507-8D36-786F19A8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3">
              <a:extLst>
                <a:ext uri="{FF2B5EF4-FFF2-40B4-BE49-F238E27FC236}">
                  <a16:creationId xmlns:a16="http://schemas.microsoft.com/office/drawing/2014/main" id="{C824D6F7-0BDF-4C8C-869D-BDDEB0764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4">
              <a:extLst>
                <a:ext uri="{FF2B5EF4-FFF2-40B4-BE49-F238E27FC236}">
                  <a16:creationId xmlns:a16="http://schemas.microsoft.com/office/drawing/2014/main" id="{6953C491-AE0F-4D2B-9474-18D5E8B5D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Rectangle 45">
              <a:extLst>
                <a:ext uri="{FF2B5EF4-FFF2-40B4-BE49-F238E27FC236}">
                  <a16:creationId xmlns:a16="http://schemas.microsoft.com/office/drawing/2014/main" id="{5B956350-9BDD-4090-B2B6-12C13D1CE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id="{ECE31E80-E354-44C3-81E0-4E3E41DDF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7">
              <a:extLst>
                <a:ext uri="{FF2B5EF4-FFF2-40B4-BE49-F238E27FC236}">
                  <a16:creationId xmlns:a16="http://schemas.microsoft.com/office/drawing/2014/main" id="{9DFA35DB-5360-405A-A7EB-064E51FBC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8">
              <a:extLst>
                <a:ext uri="{FF2B5EF4-FFF2-40B4-BE49-F238E27FC236}">
                  <a16:creationId xmlns:a16="http://schemas.microsoft.com/office/drawing/2014/main" id="{2DA499BD-4313-4AD1-BE87-4BEF50FEC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9">
              <a:extLst>
                <a:ext uri="{FF2B5EF4-FFF2-40B4-BE49-F238E27FC236}">
                  <a16:creationId xmlns:a16="http://schemas.microsoft.com/office/drawing/2014/main" id="{680E4C6D-12D1-417A-A709-EC416D98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0">
              <a:extLst>
                <a:ext uri="{FF2B5EF4-FFF2-40B4-BE49-F238E27FC236}">
                  <a16:creationId xmlns:a16="http://schemas.microsoft.com/office/drawing/2014/main" id="{C93537B4-09B6-4CC6-92DE-3D3BDAC7A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1">
              <a:extLst>
                <a:ext uri="{FF2B5EF4-FFF2-40B4-BE49-F238E27FC236}">
                  <a16:creationId xmlns:a16="http://schemas.microsoft.com/office/drawing/2014/main" id="{5D100FC5-9EA8-4DA7-AFA4-BC60831FD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2">
              <a:extLst>
                <a:ext uri="{FF2B5EF4-FFF2-40B4-BE49-F238E27FC236}">
                  <a16:creationId xmlns:a16="http://schemas.microsoft.com/office/drawing/2014/main" id="{3F10D757-6A3B-4314-9755-419B3738E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3">
              <a:extLst>
                <a:ext uri="{FF2B5EF4-FFF2-40B4-BE49-F238E27FC236}">
                  <a16:creationId xmlns:a16="http://schemas.microsoft.com/office/drawing/2014/main" id="{28A4D881-D08B-4AAF-866D-7C3160112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4">
              <a:extLst>
                <a:ext uri="{FF2B5EF4-FFF2-40B4-BE49-F238E27FC236}">
                  <a16:creationId xmlns:a16="http://schemas.microsoft.com/office/drawing/2014/main" id="{A666F3F8-571E-483F-9B9F-31EDB91A9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5">
              <a:extLst>
                <a:ext uri="{FF2B5EF4-FFF2-40B4-BE49-F238E27FC236}">
                  <a16:creationId xmlns:a16="http://schemas.microsoft.com/office/drawing/2014/main" id="{18305C0F-0A00-450D-92A1-313C72439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6">
              <a:extLst>
                <a:ext uri="{FF2B5EF4-FFF2-40B4-BE49-F238E27FC236}">
                  <a16:creationId xmlns:a16="http://schemas.microsoft.com/office/drawing/2014/main" id="{9A5635D8-CCB7-4D16-BB87-B1BC1AC97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7">
              <a:extLst>
                <a:ext uri="{FF2B5EF4-FFF2-40B4-BE49-F238E27FC236}">
                  <a16:creationId xmlns:a16="http://schemas.microsoft.com/office/drawing/2014/main" id="{7C10A784-B5EE-4486-96E7-3CC72B93A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8">
              <a:extLst>
                <a:ext uri="{FF2B5EF4-FFF2-40B4-BE49-F238E27FC236}">
                  <a16:creationId xmlns:a16="http://schemas.microsoft.com/office/drawing/2014/main" id="{AE5FA7CA-916C-4A34-A727-E0289D891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24" name="Picture 2">
            <a:extLst>
              <a:ext uri="{FF2B5EF4-FFF2-40B4-BE49-F238E27FC236}">
                <a16:creationId xmlns:a16="http://schemas.microsoft.com/office/drawing/2014/main" id="{51039561-92F9-40EE-900B-6AA0F580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9525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9A609-A1BB-46B1-97F9-5E65838B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690" y="1122363"/>
            <a:ext cx="3476624" cy="4287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>
                <a:solidFill>
                  <a:schemeClr val="tx2"/>
                </a:solidFill>
              </a:rPr>
              <a:t>What is frightening About Social Engineering?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8AC7D-A519-40FF-BA94-CD92E8384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2918" y="1122363"/>
            <a:ext cx="5600419" cy="428783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It relies on the greatest security weakness … our “trusting” nature … even when warned of the dangers.</a:t>
            </a:r>
          </a:p>
        </p:txBody>
      </p:sp>
      <p:cxnSp>
        <p:nvCxnSpPr>
          <p:cNvPr id="126" name="Straight Connector 125" hidden="1">
            <a:extLst>
              <a:ext uri="{FF2B5EF4-FFF2-40B4-BE49-F238E27FC236}">
                <a16:creationId xmlns:a16="http://schemas.microsoft.com/office/drawing/2014/main" id="{D902DA06-324A-48CE-8C20-94535480A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133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15024C-C80F-4156-8F6E-8EC3011CD2E9}"/>
              </a:ext>
            </a:extLst>
          </p:cNvPr>
          <p:cNvCxnSpPr/>
          <p:nvPr/>
        </p:nvCxnSpPr>
        <p:spPr>
          <a:xfrm>
            <a:off x="5177118" y="912813"/>
            <a:ext cx="0" cy="520559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2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ivacy Settings">
            <a:hlinkClick r:id="" action="ppaction://media"/>
            <a:extLst>
              <a:ext uri="{FF2B5EF4-FFF2-40B4-BE49-F238E27FC236}">
                <a16:creationId xmlns:a16="http://schemas.microsoft.com/office/drawing/2014/main" id="{3618587A-888A-44D0-871D-C47752B97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3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4" name="Group 233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5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6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4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5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6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7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8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9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1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2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3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76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3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4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5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6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7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8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91" name="Rectangle 290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2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4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0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1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2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6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7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8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9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0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1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2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3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4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5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6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2F06B1-42E8-4731-8DEC-2DFBB8C4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Protecting your clients, Staff and Reputation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56D73-F495-47C7-B084-1A10F64A1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Some easy, and some more demanding, actions to take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E7DA2C-E4C5-439F-87E7-C9EB6E23E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37" y="5851285"/>
            <a:ext cx="2913139" cy="8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8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7BF8D3ACB4CC469040250758B1A9FF" ma:contentTypeVersion="8" ma:contentTypeDescription="Create a new document." ma:contentTypeScope="" ma:versionID="d7e6a009efc42955b2aec30d87c84477">
  <xsd:schema xmlns:xsd="http://www.w3.org/2001/XMLSchema" xmlns:xs="http://www.w3.org/2001/XMLSchema" xmlns:p="http://schemas.microsoft.com/office/2006/metadata/properties" xmlns:ns3="86e987b0-e961-427f-85e6-3477f07f5116" targetNamespace="http://schemas.microsoft.com/office/2006/metadata/properties" ma:root="true" ma:fieldsID="646eeb5a33a9d093e614178bd57477a6" ns3:_="">
    <xsd:import namespace="86e987b0-e961-427f-85e6-3477f07f51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987b0-e961-427f-85e6-3477f07f51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2FA118-E6DF-46A7-93C9-99CAD1A0D04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3E91649-7AA9-48FE-9472-F793D958C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e987b0-e961-427f-85e6-3477f07f51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E1592C-A722-4521-8A40-63D87B893C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358</Words>
  <Application>Microsoft Office PowerPoint</Application>
  <PresentationFormat>Widescreen</PresentationFormat>
  <Paragraphs>66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Tw Cen MT</vt:lpstr>
      <vt:lpstr>Circuit</vt:lpstr>
      <vt:lpstr>Cyber Security</vt:lpstr>
      <vt:lpstr>How do you get Infected?</vt:lpstr>
      <vt:lpstr>How do they do it? Through Any one of these Everyday Activities we take for granted.</vt:lpstr>
      <vt:lpstr>A word about emails</vt:lpstr>
      <vt:lpstr>Phishing, Vishing, and Hacking</vt:lpstr>
      <vt:lpstr>PowerPoint Presentation</vt:lpstr>
      <vt:lpstr>What is frightening About Social Engineering?</vt:lpstr>
      <vt:lpstr>PowerPoint Presentation</vt:lpstr>
      <vt:lpstr>Protecting your clients, Staff and Reputation</vt:lpstr>
      <vt:lpstr>PowerPoint Presentation</vt:lpstr>
      <vt:lpstr>Reassure Your Clients</vt:lpstr>
      <vt:lpstr>How CaN   Help You?</vt:lpstr>
      <vt:lpstr>PowerPoint Presentation</vt:lpstr>
      <vt:lpstr>Our Bottom Line?</vt:lpstr>
      <vt:lpstr>PowerPoint Presentation</vt:lpstr>
      <vt:lpstr>Everywhere</vt:lpstr>
      <vt:lpstr>Be Knowledgeable</vt:lpstr>
      <vt:lpstr>Francis West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Security</dc:title>
  <dc:creator>Anna Aprea</dc:creator>
  <cp:lastModifiedBy>Francis West</cp:lastModifiedBy>
  <cp:revision>3</cp:revision>
  <dcterms:created xsi:type="dcterms:W3CDTF">2019-10-18T15:47:47Z</dcterms:created>
  <dcterms:modified xsi:type="dcterms:W3CDTF">2019-10-21T14:08:06Z</dcterms:modified>
</cp:coreProperties>
</file>